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262" r:id="rId5"/>
    <p:sldId id="267" r:id="rId6"/>
    <p:sldId id="266" r:id="rId7"/>
    <p:sldId id="258" r:id="rId8"/>
    <p:sldId id="257" r:id="rId9"/>
    <p:sldId id="260" r:id="rId10"/>
    <p:sldId id="259" r:id="rId11"/>
    <p:sldId id="269" r:id="rId12"/>
    <p:sldId id="270" r:id="rId13"/>
    <p:sldId id="268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914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44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259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17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2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293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22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29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801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2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71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47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62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33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52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04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09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3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65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89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81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1229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00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541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1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15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6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8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0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AFCD-0F1F-44EC-90DA-3BA36CC6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303046"/>
            <a:ext cx="8361229" cy="2098226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česko</a:t>
            </a:r>
            <a:r>
              <a:rPr lang="sk-SK" dirty="0">
                <a:solidFill>
                  <a:srgbClr val="002060"/>
                </a:solidFill>
              </a:rPr>
              <a:t>slovensko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DBE8C-664C-479C-A06A-79C89CD09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7309" y="4535013"/>
            <a:ext cx="6831673" cy="1086237"/>
          </a:xfrm>
        </p:spPr>
        <p:txBody>
          <a:bodyPr>
            <a:normAutofit/>
          </a:bodyPr>
          <a:lstStyle/>
          <a:p>
            <a:r>
              <a:rPr lang="sk-SK" sz="3200" b="1" dirty="0"/>
              <a:t>1918-1938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18EC2-586D-4803-B911-C7EE8CFA83FC}"/>
              </a:ext>
            </a:extLst>
          </p:cNvPr>
          <p:cNvPicPr/>
          <p:nvPr/>
        </p:nvPicPr>
        <p:blipFill rotWithShape="1">
          <a:blip r:embed="rId2"/>
          <a:srcRect r="1783" b="-3"/>
          <a:stretch/>
        </p:blipFill>
        <p:spPr>
          <a:xfrm>
            <a:off x="1145251" y="1120192"/>
            <a:ext cx="2884115" cy="1981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72148-694D-4F65-A18D-F2C673A98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782" y="933955"/>
            <a:ext cx="4077709" cy="235414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C262AAE-3829-4C33-8B95-E5DEAE86DADA}"/>
              </a:ext>
            </a:extLst>
          </p:cNvPr>
          <p:cNvSpPr/>
          <p:nvPr/>
        </p:nvSpPr>
        <p:spPr>
          <a:xfrm>
            <a:off x="9418982" y="2199927"/>
            <a:ext cx="246013" cy="2062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484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000" b="1" dirty="0">
                <a:solidFill>
                  <a:srgbClr val="FEFFFF"/>
                </a:solidFill>
              </a:rPr>
              <a:t>Pittsburgská dohoda </a:t>
            </a:r>
            <a:br>
              <a:rPr lang="sk-SK" sz="4000" b="1" dirty="0">
                <a:solidFill>
                  <a:srgbClr val="FEFFFF"/>
                </a:solidFill>
              </a:rPr>
            </a:br>
            <a:r>
              <a:rPr lang="sk-SK" sz="4000" b="1" dirty="0">
                <a:solidFill>
                  <a:srgbClr val="FEFFFF"/>
                </a:solidFill>
              </a:rPr>
              <a:t>(v  USA)</a:t>
            </a:r>
            <a:br>
              <a:rPr lang="sk-SK" sz="3100" dirty="0">
                <a:solidFill>
                  <a:srgbClr val="FEFFFF"/>
                </a:solidFill>
              </a:rPr>
            </a:br>
            <a:endParaRPr lang="sk-SK" sz="3100" dirty="0">
              <a:solidFill>
                <a:srgbClr val="FE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59151-F672-48A0-9034-F839D013A059}"/>
              </a:ext>
            </a:extLst>
          </p:cNvPr>
          <p:cNvSpPr/>
          <p:nvPr/>
        </p:nvSpPr>
        <p:spPr>
          <a:xfrm>
            <a:off x="663846" y="5209974"/>
            <a:ext cx="1505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1918</a:t>
            </a:r>
            <a:endParaRPr kumimoji="0" lang="sk-SK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8F298D-57AD-4525-B3A6-4B371A54D4F0}"/>
              </a:ext>
            </a:extLst>
          </p:cNvPr>
          <p:cNvSpPr/>
          <p:nvPr/>
        </p:nvSpPr>
        <p:spPr>
          <a:xfrm>
            <a:off x="5303579" y="915950"/>
            <a:ext cx="66029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- Schvaľujeme politický program usilujúci sa o </a:t>
            </a:r>
            <a:r>
              <a:rPr lang="sk-SK" b="1" dirty="0"/>
              <a:t>Spojenie Čechov a Slovákov v samostatnom štáte </a:t>
            </a:r>
            <a:r>
              <a:rPr lang="sk-SK" dirty="0"/>
              <a:t>z Českých Zemí a Slovenska.</a:t>
            </a:r>
          </a:p>
          <a:p>
            <a:r>
              <a:rPr lang="sk-SK" dirty="0"/>
              <a:t>- </a:t>
            </a:r>
            <a:r>
              <a:rPr lang="sk-SK" b="1" dirty="0"/>
              <a:t>Slovensko bude mať svoju vlastnú administratívu, svoj snem a svoje súdy</a:t>
            </a:r>
            <a:r>
              <a:rPr lang="sk-SK" dirty="0"/>
              <a:t>.</a:t>
            </a:r>
          </a:p>
          <a:p>
            <a:r>
              <a:rPr lang="sk-SK" dirty="0"/>
              <a:t>- </a:t>
            </a:r>
            <a:r>
              <a:rPr lang="sk-SK" b="1" dirty="0"/>
              <a:t>Slovenčina bude úradným jazykom </a:t>
            </a:r>
            <a:r>
              <a:rPr lang="sk-SK" dirty="0"/>
              <a:t>v škole, v úrade a vo verejnom živote vôbec.</a:t>
            </a:r>
          </a:p>
          <a:p>
            <a:r>
              <a:rPr lang="sk-SK" dirty="0"/>
              <a:t>- </a:t>
            </a:r>
            <a:r>
              <a:rPr lang="sk-SK" b="1" dirty="0"/>
              <a:t>Česko-slovenský štát bude republikou</a:t>
            </a:r>
            <a:r>
              <a:rPr lang="sk-SK" dirty="0"/>
              <a:t>. Jeho Konštitúcia bude demokratická.</a:t>
            </a:r>
          </a:p>
          <a:p>
            <a:r>
              <a:rPr lang="sk-SK" dirty="0"/>
              <a:t>- Organisácia spolupráce Čechov a Slovákov vo Spojených Štátoch bude podľa potreby a meniacej sa situácie, pri spoločnom dohovorení, prehĺbená a upravená.</a:t>
            </a:r>
          </a:p>
          <a:p>
            <a:r>
              <a:rPr lang="sk-SK" dirty="0"/>
              <a:t>- Podrobné ustanovenia o zariadení česko-slovenského štátu ponechávajú sa osvobodeným Čechom a Slovákom a ich právoplatným predstaviteľom."</a:t>
            </a:r>
          </a:p>
        </p:txBody>
      </p:sp>
    </p:spTree>
    <p:extLst>
      <p:ext uri="{BB962C8B-B14F-4D97-AF65-F5344CB8AC3E}">
        <p14:creationId xmlns:p14="http://schemas.microsoft.com/office/powerpoint/2010/main" val="391893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70F7729D-40B5-44A8-BBB4-8D1EF034CD4C}"/>
              </a:ext>
            </a:extLst>
          </p:cNvPr>
          <p:cNvSpPr txBox="1">
            <a:spLocks/>
          </p:cNvSpPr>
          <p:nvPr/>
        </p:nvSpPr>
        <p:spPr>
          <a:xfrm>
            <a:off x="1204896" y="3682603"/>
            <a:ext cx="10869750" cy="509048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sk-SK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B64674-69E4-42EF-AC75-F5BC59B0E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96" y="1219977"/>
            <a:ext cx="2856741" cy="24626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9C1FD3-B9E7-47FC-8370-7E93242CC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637" y="3008459"/>
            <a:ext cx="7804875" cy="3025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CA6880-B1EC-428C-A428-0258FE8BF569}"/>
              </a:ext>
            </a:extLst>
          </p:cNvPr>
          <p:cNvSpPr txBox="1"/>
          <p:nvPr/>
        </p:nvSpPr>
        <p:spPr>
          <a:xfrm flipH="1">
            <a:off x="6900816" y="3806322"/>
            <a:ext cx="733360" cy="261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100" dirty="0"/>
              <a:t>Sliezsko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FBDC0-7110-4B7A-BDEE-C147F7CDD655}"/>
              </a:ext>
            </a:extLst>
          </p:cNvPr>
          <p:cNvSpPr txBox="1"/>
          <p:nvPr/>
        </p:nvSpPr>
        <p:spPr>
          <a:xfrm>
            <a:off x="5146447" y="3629306"/>
            <a:ext cx="10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Praha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216DB-B524-49C1-8EEB-8D6A4E091739}"/>
              </a:ext>
            </a:extLst>
          </p:cNvPr>
          <p:cNvSpPr txBox="1"/>
          <p:nvPr/>
        </p:nvSpPr>
        <p:spPr>
          <a:xfrm>
            <a:off x="6900816" y="5206468"/>
            <a:ext cx="120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Bratislava</a:t>
            </a:r>
          </a:p>
        </p:txBody>
      </p:sp>
    </p:spTree>
    <p:extLst>
      <p:ext uri="{BB962C8B-B14F-4D97-AF65-F5344CB8AC3E}">
        <p14:creationId xmlns:p14="http://schemas.microsoft.com/office/powerpoint/2010/main" val="11786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70F7729D-40B5-44A8-BBB4-8D1EF034CD4C}"/>
              </a:ext>
            </a:extLst>
          </p:cNvPr>
          <p:cNvSpPr txBox="1">
            <a:spLocks/>
          </p:cNvSpPr>
          <p:nvPr/>
        </p:nvSpPr>
        <p:spPr>
          <a:xfrm>
            <a:off x="1204896" y="3682603"/>
            <a:ext cx="10869750" cy="509048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sk-SK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31EC1-4C3D-4CE3-89DD-18A14A1FC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896" y="258851"/>
            <a:ext cx="2560257" cy="214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4483CC-8DE7-45E5-96DB-3C82DAC10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896" y="2442765"/>
            <a:ext cx="8723539" cy="312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70F7729D-40B5-44A8-BBB4-8D1EF034CD4C}"/>
              </a:ext>
            </a:extLst>
          </p:cNvPr>
          <p:cNvSpPr txBox="1">
            <a:spLocks/>
          </p:cNvSpPr>
          <p:nvPr/>
        </p:nvSpPr>
        <p:spPr>
          <a:xfrm>
            <a:off x="1204896" y="3682603"/>
            <a:ext cx="10869750" cy="509048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sk-SK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B557F-2DA5-47CA-99F1-5FD6DE597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823" y="1158964"/>
            <a:ext cx="8983454" cy="4516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A31EC1-4C3D-4CE3-89DD-18A14A1F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896" y="258851"/>
            <a:ext cx="2560257" cy="21411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CF5AAC-8796-4A6E-A6B6-977743D9F179}"/>
              </a:ext>
            </a:extLst>
          </p:cNvPr>
          <p:cNvCxnSpPr/>
          <p:nvPr/>
        </p:nvCxnSpPr>
        <p:spPr>
          <a:xfrm flipV="1">
            <a:off x="3572540" y="2743200"/>
            <a:ext cx="0" cy="1448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AAF4D4F-8C3B-47C3-9CF1-C71F32363CD7}"/>
              </a:ext>
            </a:extLst>
          </p:cNvPr>
          <p:cNvSpPr/>
          <p:nvPr/>
        </p:nvSpPr>
        <p:spPr>
          <a:xfrm>
            <a:off x="3572540" y="2743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DD8C1A-66C3-464C-9515-88275A99A4FD}"/>
              </a:ext>
            </a:extLst>
          </p:cNvPr>
          <p:cNvSpPr/>
          <p:nvPr/>
        </p:nvSpPr>
        <p:spPr>
          <a:xfrm>
            <a:off x="3466732" y="2677834"/>
            <a:ext cx="303053" cy="212651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11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CBDE52-C266-498C-8CDC-C9FFE5B33E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19269" y="276060"/>
            <a:ext cx="5192614" cy="4819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5B8B30-CC2D-49EC-BFDF-1D5BA443D7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580" y="-22889"/>
            <a:ext cx="3887689" cy="2585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CAFCD-0F1F-44EC-90DA-3BA36CC6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133" y="2954353"/>
            <a:ext cx="10869750" cy="1237298"/>
          </a:xfrm>
        </p:spPr>
        <p:txBody>
          <a:bodyPr>
            <a:normAutofit/>
          </a:bodyPr>
          <a:lstStyle/>
          <a:p>
            <a:r>
              <a:rPr lang="sk-SK" sz="4000" dirty="0"/>
              <a:t>rakúsko - Uhorsko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DBE8C-664C-479C-A06A-79C89CD09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755" y="4041052"/>
            <a:ext cx="10869750" cy="5090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sk-SK" sz="3600" dirty="0"/>
              <a:t>(1867-1918)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5FD99A-03C3-40D1-8AA8-0530444AB599}"/>
              </a:ext>
            </a:extLst>
          </p:cNvPr>
          <p:cNvSpPr/>
          <p:nvPr/>
        </p:nvSpPr>
        <p:spPr>
          <a:xfrm>
            <a:off x="9292856" y="3165576"/>
            <a:ext cx="467832" cy="2634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highlight>
                <a:srgbClr val="FF0000"/>
              </a:highlight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0F7729D-40B5-44A8-BBB4-8D1EF034CD4C}"/>
              </a:ext>
            </a:extLst>
          </p:cNvPr>
          <p:cNvSpPr txBox="1">
            <a:spLocks/>
          </p:cNvSpPr>
          <p:nvPr/>
        </p:nvSpPr>
        <p:spPr>
          <a:xfrm>
            <a:off x="1204896" y="3682603"/>
            <a:ext cx="10869750" cy="509048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sk-SK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7A43B-0381-4573-8880-AF9140DE3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700" y="-7818"/>
            <a:ext cx="1418032" cy="25853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7D710C-D7A3-492B-94EA-6126D8F0968F}"/>
              </a:ext>
            </a:extLst>
          </p:cNvPr>
          <p:cNvSpPr/>
          <p:nvPr/>
        </p:nvSpPr>
        <p:spPr>
          <a:xfrm>
            <a:off x="5668393" y="276059"/>
            <a:ext cx="4506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/>
              <a:t>František Jozef I. Habsburský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79D95-F356-499D-B46C-2A4EC52A8567}"/>
              </a:ext>
            </a:extLst>
          </p:cNvPr>
          <p:cNvSpPr txBox="1"/>
          <p:nvPr/>
        </p:nvSpPr>
        <p:spPr>
          <a:xfrm>
            <a:off x="6519269" y="5117784"/>
            <a:ext cx="45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dnešné Slovensko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8111D2-09F5-473D-ABF0-62FC3B10AF62}"/>
              </a:ext>
            </a:extLst>
          </p:cNvPr>
          <p:cNvSpPr/>
          <p:nvPr/>
        </p:nvSpPr>
        <p:spPr>
          <a:xfrm>
            <a:off x="8363415" y="5183066"/>
            <a:ext cx="200722" cy="217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204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70F7729D-40B5-44A8-BBB4-8D1EF034CD4C}"/>
              </a:ext>
            </a:extLst>
          </p:cNvPr>
          <p:cNvSpPr txBox="1">
            <a:spLocks/>
          </p:cNvSpPr>
          <p:nvPr/>
        </p:nvSpPr>
        <p:spPr>
          <a:xfrm>
            <a:off x="1204896" y="3682603"/>
            <a:ext cx="10869750" cy="509048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sk-SK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5BCFB-118F-435E-BF49-F382C53F6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96" y="1215862"/>
            <a:ext cx="3073513" cy="32021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ABEE2B-658C-4A9B-A6D7-4C8F561277A2}"/>
              </a:ext>
            </a:extLst>
          </p:cNvPr>
          <p:cNvSpPr/>
          <p:nvPr/>
        </p:nvSpPr>
        <p:spPr>
          <a:xfrm>
            <a:off x="1204896" y="4556013"/>
            <a:ext cx="2480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Legionárský odznak z </a:t>
            </a:r>
          </a:p>
          <a:p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čiapky uniformy.</a:t>
            </a:r>
            <a:endParaRPr lang="sk-SK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CD084-D458-46D8-9F59-134BDB264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494" y="1215862"/>
            <a:ext cx="6019800" cy="876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96AFC0-9EE6-49A6-8F4D-B48A72A89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357" y="2192189"/>
            <a:ext cx="59340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9422-F2A4-4CBA-A4FD-ED13F08A3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65" y="266218"/>
            <a:ext cx="8637073" cy="891251"/>
          </a:xfrm>
        </p:spPr>
        <p:txBody>
          <a:bodyPr>
            <a:normAutofit fontScale="90000"/>
          </a:bodyPr>
          <a:lstStyle/>
          <a:p>
            <a:r>
              <a:rPr lang="sk-SK" dirty="0"/>
              <a:t>JOZEF MURGAŠ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BA9E4-1262-4098-B0C0-94920EC08D0B}"/>
              </a:ext>
            </a:extLst>
          </p:cNvPr>
          <p:cNvSpPr txBox="1"/>
          <p:nvPr/>
        </p:nvSpPr>
        <p:spPr>
          <a:xfrm>
            <a:off x="6736316" y="1520456"/>
            <a:ext cx="54556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Spoluvynálezca rádia a bezdrôtovej telegrafie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Otázky pre vás: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k-SK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Mohol by existovať mobilný telefón bez toho, aby sa vynašlo rádio?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k-SK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Aké</a:t>
            </a:r>
            <a:r>
              <a:rPr kumimoji="0" lang="sk-SK" sz="2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boli pré slová, ktoré zazneli v éteri? </a:t>
            </a:r>
            <a:r>
              <a:rPr kumimoji="0" lang="sk-SK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endParaRPr kumimoji="0" lang="sk-SK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k-SK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Viete aké bolo jeho hlavné povolanie?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k-SK" sz="2000" i="1" dirty="0">
                <a:solidFill>
                  <a:prstClr val="black"/>
                </a:solidFill>
                <a:latin typeface="Gill Sans MT" panose="020B0502020104020203"/>
              </a:rPr>
              <a:t>Viete kto vynašiel naviják na rybársku udicu? </a:t>
            </a:r>
            <a:r>
              <a:rPr kumimoji="0" lang="sk-SK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k-SK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8C14-7C1F-427A-BEE6-AF56B216C9C8}"/>
              </a:ext>
            </a:extLst>
          </p:cNvPr>
          <p:cNvSpPr txBox="1"/>
          <p:nvPr/>
        </p:nvSpPr>
        <p:spPr>
          <a:xfrm>
            <a:off x="10932595" y="1910535"/>
            <a:ext cx="156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1864-1929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AA19A-C9A5-4902-BB75-5610100EB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595" y="34110"/>
            <a:ext cx="1200150" cy="1876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717D27-6C76-4FAF-81FE-2B14BBF9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53" y="1157469"/>
            <a:ext cx="3357890" cy="4853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508F0-ACDA-48C4-8F05-A2982CE24809}"/>
              </a:ext>
            </a:extLst>
          </p:cNvPr>
          <p:cNvSpPr txBox="1"/>
          <p:nvPr/>
        </p:nvSpPr>
        <p:spPr>
          <a:xfrm>
            <a:off x="9261457" y="4599399"/>
            <a:ext cx="17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Nie :-)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3E55CE-8FD3-4AA1-8D4E-8D43B1EB50C1}"/>
              </a:ext>
            </a:extLst>
          </p:cNvPr>
          <p:cNvSpPr txBox="1"/>
          <p:nvPr/>
        </p:nvSpPr>
        <p:spPr>
          <a:xfrm>
            <a:off x="10762362" y="5260530"/>
            <a:ext cx="17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kňaz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705C4-D823-446C-A9CE-2E3F889277E0}"/>
              </a:ext>
            </a:extLst>
          </p:cNvPr>
          <p:cNvSpPr txBox="1"/>
          <p:nvPr/>
        </p:nvSpPr>
        <p:spPr>
          <a:xfrm>
            <a:off x="11045952" y="5775761"/>
            <a:ext cx="1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Murgaš </a:t>
            </a:r>
            <a:r>
              <a:rPr lang="sk-SK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873A8-1299-4C70-9AC4-5788839E2BFF}"/>
              </a:ext>
            </a:extLst>
          </p:cNvPr>
          <p:cNvSpPr txBox="1"/>
          <p:nvPr/>
        </p:nvSpPr>
        <p:spPr>
          <a:xfrm>
            <a:off x="11001264" y="4660365"/>
            <a:ext cx="147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Can you hear me?</a:t>
            </a:r>
          </a:p>
        </p:txBody>
      </p:sp>
    </p:spTree>
    <p:extLst>
      <p:ext uri="{BB962C8B-B14F-4D97-AF65-F5344CB8AC3E}">
        <p14:creationId xmlns:p14="http://schemas.microsoft.com/office/powerpoint/2010/main" val="1672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3E5AEB-BAA3-4C95-A72A-EBB51B26D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8801"/>
            <a:ext cx="6452156" cy="4706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BA9422-F2A4-4CBA-A4FD-ED13F08A3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65" y="266218"/>
            <a:ext cx="8637073" cy="891251"/>
          </a:xfrm>
        </p:spPr>
        <p:txBody>
          <a:bodyPr>
            <a:normAutofit fontScale="90000"/>
          </a:bodyPr>
          <a:lstStyle/>
          <a:p>
            <a:r>
              <a:rPr lang="sk-SK" dirty="0"/>
              <a:t>Štefan banič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BA9E4-1262-4098-B0C0-94920EC08D0B}"/>
              </a:ext>
            </a:extLst>
          </p:cNvPr>
          <p:cNvSpPr txBox="1"/>
          <p:nvPr/>
        </p:nvSpPr>
        <p:spPr>
          <a:xfrm>
            <a:off x="6736316" y="1520456"/>
            <a:ext cx="4927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Vynašiel padák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Otázky pre vás: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k-SK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Kde nájdete</a:t>
            </a:r>
            <a:r>
              <a:rPr kumimoji="0" lang="sk-SK" sz="2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jeho sochu v Bratislave</a:t>
            </a:r>
            <a:r>
              <a:rPr kumimoji="0" lang="sk-SK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k-SK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Viete prečo začal vymýšľať padák?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0A7C7-3670-440E-8ACC-9E74F2CE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907" y="2786"/>
            <a:ext cx="1564093" cy="1517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BC8C14-7C1F-427A-BEE6-AF56B216C9C8}"/>
              </a:ext>
            </a:extLst>
          </p:cNvPr>
          <p:cNvSpPr txBox="1"/>
          <p:nvPr/>
        </p:nvSpPr>
        <p:spPr>
          <a:xfrm>
            <a:off x="10739991" y="1561881"/>
            <a:ext cx="156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1870-1941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5D140-FECF-454C-A538-984FB8F1AEF9}"/>
              </a:ext>
            </a:extLst>
          </p:cNvPr>
          <p:cNvSpPr txBox="1"/>
          <p:nvPr/>
        </p:nvSpPr>
        <p:spPr>
          <a:xfrm>
            <a:off x="10739991" y="4157330"/>
            <a:ext cx="145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Na letisku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FCEC5-D7D5-4F21-89D4-0CB0A6788568}"/>
              </a:ext>
            </a:extLst>
          </p:cNvPr>
          <p:cNvSpPr txBox="1"/>
          <p:nvPr/>
        </p:nvSpPr>
        <p:spPr>
          <a:xfrm>
            <a:off x="10627907" y="4495503"/>
            <a:ext cx="111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Zistím to</a:t>
            </a:r>
          </a:p>
        </p:txBody>
      </p:sp>
    </p:spTree>
    <p:extLst>
      <p:ext uri="{BB962C8B-B14F-4D97-AF65-F5344CB8AC3E}">
        <p14:creationId xmlns:p14="http://schemas.microsoft.com/office/powerpoint/2010/main" val="383745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9422-F2A4-4CBA-A4FD-ED13F08A3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65" y="266218"/>
            <a:ext cx="8637073" cy="891251"/>
          </a:xfrm>
        </p:spPr>
        <p:txBody>
          <a:bodyPr>
            <a:normAutofit fontScale="90000"/>
          </a:bodyPr>
          <a:lstStyle/>
          <a:p>
            <a:r>
              <a:rPr lang="sk-SK" dirty="0"/>
              <a:t>John daniel hertz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BA9E4-1262-4098-B0C0-94920EC08D0B}"/>
              </a:ext>
            </a:extLst>
          </p:cNvPr>
          <p:cNvSpPr txBox="1"/>
          <p:nvPr/>
        </p:nvSpPr>
        <p:spPr>
          <a:xfrm>
            <a:off x="5943464" y="1636579"/>
            <a:ext cx="4927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Založil Žlté taxíky v New Yorku  a autopožičovňu Hertz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Otázky pre vás: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k-SK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Existuje autopožičovňa Hertz v meste, kde žijú moji starí rodičia? </a:t>
            </a: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" panose="05000000000000000000" pitchFamily="2" charset="2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k-SK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Ako mu napadlo vybudovať požičovňu áut?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k-S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FCCE0-9A65-4D13-8FAA-F32BC663E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65" y="1639626"/>
            <a:ext cx="5759599" cy="4475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EE85F-873F-4162-81E5-EFB2906EA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343" y="1"/>
            <a:ext cx="1413657" cy="20718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3388A5-1F66-455D-9B20-79525A64008F}"/>
              </a:ext>
            </a:extLst>
          </p:cNvPr>
          <p:cNvSpPr txBox="1"/>
          <p:nvPr/>
        </p:nvSpPr>
        <p:spPr>
          <a:xfrm>
            <a:off x="10921016" y="2071869"/>
            <a:ext cx="156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1879-1961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E2927-35DD-409D-9ADC-4D9BECCA0116}"/>
              </a:ext>
            </a:extLst>
          </p:cNvPr>
          <p:cNvSpPr txBox="1"/>
          <p:nvPr/>
        </p:nvSpPr>
        <p:spPr>
          <a:xfrm>
            <a:off x="8545171" y="5221421"/>
            <a:ext cx="111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Zistím 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F0FE8-5F9A-4B93-940F-DBF902DC7D9C}"/>
              </a:ext>
            </a:extLst>
          </p:cNvPr>
          <p:cNvSpPr txBox="1"/>
          <p:nvPr/>
        </p:nvSpPr>
        <p:spPr>
          <a:xfrm>
            <a:off x="10583237" y="5556883"/>
            <a:ext cx="168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Nedaril sa mu predaj</a:t>
            </a:r>
          </a:p>
        </p:txBody>
      </p:sp>
    </p:spTree>
    <p:extLst>
      <p:ext uri="{BB962C8B-B14F-4D97-AF65-F5344CB8AC3E}">
        <p14:creationId xmlns:p14="http://schemas.microsoft.com/office/powerpoint/2010/main" val="4003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person riding a horse&#10;&#10;Description generated with very high confidence">
            <a:extLst>
              <a:ext uri="{FF2B5EF4-FFF2-40B4-BE49-F238E27FC236}">
                <a16:creationId xmlns:a16="http://schemas.microsoft.com/office/drawing/2014/main" id="{82434443-741F-465B-AFE3-30E707BCDED6}"/>
              </a:ext>
            </a:extLst>
          </p:cNvPr>
          <p:cNvPicPr/>
          <p:nvPr/>
        </p:nvPicPr>
        <p:blipFill rotWithShape="1">
          <a:blip r:embed="rId2"/>
          <a:srcRect r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000000">
              <a:alpha val="87843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9" y="3962400"/>
            <a:ext cx="5878741" cy="16834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k-SK" sz="3200" dirty="0">
                <a:solidFill>
                  <a:srgbClr val="FEFFFF"/>
                </a:solidFill>
              </a:rPr>
              <a:t>Tomáš Garrigue Masaryk</a:t>
            </a:r>
            <a:br>
              <a:rPr lang="sk-SK" sz="3200" dirty="0">
                <a:solidFill>
                  <a:srgbClr val="FEFFFF"/>
                </a:solidFill>
              </a:rPr>
            </a:br>
            <a:r>
              <a:rPr lang="sk-SK" sz="3200" dirty="0">
                <a:solidFill>
                  <a:srgbClr val="FEFFFF"/>
                </a:solidFill>
              </a:rPr>
              <a:t>(1850-1937) </a:t>
            </a:r>
            <a:br>
              <a:rPr lang="sk-SK" sz="3200" dirty="0">
                <a:solidFill>
                  <a:srgbClr val="FEFFFF"/>
                </a:solidFill>
              </a:rPr>
            </a:br>
            <a:r>
              <a:rPr lang="sk-SK" sz="3200" dirty="0">
                <a:solidFill>
                  <a:srgbClr val="FEFFFF"/>
                </a:solidFill>
              </a:rPr>
              <a:t>prvý československý prezident</a:t>
            </a:r>
          </a:p>
        </p:txBody>
      </p:sp>
    </p:spTree>
    <p:extLst>
      <p:ext uri="{BB962C8B-B14F-4D97-AF65-F5344CB8AC3E}">
        <p14:creationId xmlns:p14="http://schemas.microsoft.com/office/powerpoint/2010/main" val="3731897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072E4-9C4B-4C9D-8445-A4F74A11D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87993" y="1853310"/>
            <a:ext cx="6484401" cy="3853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 fontScale="90000"/>
          </a:bodyPr>
          <a:lstStyle/>
          <a:p>
            <a:r>
              <a:rPr lang="sk-SK" sz="3700" dirty="0">
                <a:solidFill>
                  <a:srgbClr val="FEFFFF"/>
                </a:solidFill>
              </a:rPr>
              <a:t>Milan Rastislav Štefánik </a:t>
            </a:r>
            <a:br>
              <a:rPr lang="sk-SK" sz="3700" dirty="0">
                <a:solidFill>
                  <a:srgbClr val="FEFFFF"/>
                </a:solidFill>
              </a:rPr>
            </a:br>
            <a:r>
              <a:rPr lang="sk-SK" sz="3700" dirty="0">
                <a:solidFill>
                  <a:srgbClr val="FEFFFF"/>
                </a:solidFill>
              </a:rPr>
              <a:t>(1880-1919) </a:t>
            </a:r>
            <a:br>
              <a:rPr lang="sk-SK" sz="3700" dirty="0">
                <a:solidFill>
                  <a:srgbClr val="FEFFFF"/>
                </a:solidFill>
              </a:rPr>
            </a:br>
            <a:r>
              <a:rPr lang="sk-SK" sz="3700" dirty="0">
                <a:solidFill>
                  <a:srgbClr val="FEFFFF"/>
                </a:solidFill>
              </a:rPr>
              <a:t>zaslúžil sa o vznik Československa v r. 1918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F3EA2-1DF3-4894-A3D5-764ACBA62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72" y="138087"/>
            <a:ext cx="3433641" cy="25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4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100" dirty="0">
                <a:solidFill>
                  <a:srgbClr val="FEFFFF"/>
                </a:solidFill>
              </a:rPr>
              <a:t>Edvard Beneš</a:t>
            </a:r>
            <a:br>
              <a:rPr lang="sk-SK" sz="3100" dirty="0">
                <a:solidFill>
                  <a:srgbClr val="FEFFFF"/>
                </a:solidFill>
              </a:rPr>
            </a:br>
            <a:r>
              <a:rPr lang="sk-SK" sz="3100" dirty="0">
                <a:solidFill>
                  <a:srgbClr val="FEFFFF"/>
                </a:solidFill>
              </a:rPr>
              <a:t>(1884-1948) </a:t>
            </a:r>
            <a:br>
              <a:rPr lang="sk-SK" sz="3100" dirty="0">
                <a:solidFill>
                  <a:srgbClr val="FEFFFF"/>
                </a:solidFill>
              </a:rPr>
            </a:br>
            <a:endParaRPr lang="sk-SK" sz="3100" dirty="0">
              <a:solidFill>
                <a:srgbClr val="FE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81BDB-2AB0-409F-8A27-A2B489A3C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301" y="492530"/>
            <a:ext cx="3876675" cy="6276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159151-F672-48A0-9034-F839D013A059}"/>
              </a:ext>
            </a:extLst>
          </p:cNvPr>
          <p:cNvSpPr/>
          <p:nvPr/>
        </p:nvSpPr>
        <p:spPr>
          <a:xfrm>
            <a:off x="663846" y="5209974"/>
            <a:ext cx="3687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FEFFFF"/>
                </a:solidFill>
              </a:rPr>
              <a:t>druhý československý prezident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799566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181</TotalTime>
  <Words>270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Century Gothic</vt:lpstr>
      <vt:lpstr>Franklin Gothic Book</vt:lpstr>
      <vt:lpstr>Gill Sans MT</vt:lpstr>
      <vt:lpstr>Wingdings</vt:lpstr>
      <vt:lpstr>Wingdings 3</vt:lpstr>
      <vt:lpstr>Crop</vt:lpstr>
      <vt:lpstr>Gallery</vt:lpstr>
      <vt:lpstr>Wisp</vt:lpstr>
      <vt:lpstr>československo</vt:lpstr>
      <vt:lpstr>rakúsko - Uhorsko</vt:lpstr>
      <vt:lpstr>PowerPoint Presentation</vt:lpstr>
      <vt:lpstr>JOZEF MURGAŠ</vt:lpstr>
      <vt:lpstr>Štefan banič  </vt:lpstr>
      <vt:lpstr>John daniel hertz</vt:lpstr>
      <vt:lpstr>Tomáš Garrigue Masaryk (1850-1937)  prvý československý prezident</vt:lpstr>
      <vt:lpstr>Milan Rastislav Štefánik  (1880-1919)  zaslúžil sa o vznik Československa v r. 1918</vt:lpstr>
      <vt:lpstr>Edvard Beneš (1884-1948)  </vt:lpstr>
      <vt:lpstr>Pittsburgská dohoda  (v  USA)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Štát a sk DEJiny</dc:title>
  <dc:creator>judita</dc:creator>
  <cp:lastModifiedBy>judita</cp:lastModifiedBy>
  <cp:revision>21</cp:revision>
  <dcterms:created xsi:type="dcterms:W3CDTF">2018-05-22T22:59:47Z</dcterms:created>
  <dcterms:modified xsi:type="dcterms:W3CDTF">2018-10-23T21:34:16Z</dcterms:modified>
</cp:coreProperties>
</file>