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4" r:id="rId2"/>
    <p:sldId id="273" r:id="rId3"/>
    <p:sldId id="260" r:id="rId4"/>
    <p:sldId id="265" r:id="rId5"/>
    <p:sldId id="266" r:id="rId6"/>
    <p:sldId id="258" r:id="rId7"/>
    <p:sldId id="257" r:id="rId8"/>
    <p:sldId id="267" r:id="rId9"/>
    <p:sldId id="270" r:id="rId10"/>
    <p:sldId id="269" r:id="rId11"/>
    <p:sldId id="272" r:id="rId12"/>
    <p:sldId id="268" r:id="rId13"/>
    <p:sldId id="261" r:id="rId14"/>
    <p:sldId id="259" r:id="rId15"/>
    <p:sldId id="263" r:id="rId16"/>
    <p:sldId id="262" r:id="rId17"/>
    <p:sldId id="275" r:id="rId18"/>
    <p:sldId id="276" r:id="rId19"/>
    <p:sldId id="271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1" autoAdjust="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CD35B-0F61-4EAD-99BE-47E859231701}" type="datetimeFigureOut">
              <a:rPr lang="sk-SK" smtClean="0"/>
              <a:t>14. 6. 2018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11E48-D166-4742-AB6D-17ED6EE1BF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4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Česko-Slovenská Dohoda, uzavretá v Pittsburghu, Pa., dňa 30. mája, 1918.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"Predstavitelia slovenských a českých organisácií vo Spoj. Štátoch, Slovenskej Ligy, Českého Národného Sdruženia a Sväzu Českých Katolíkov, porokovali za prítomnosti predsedu Česko-Slovenskej Národnej Rady, prof. Masaryka, o česko-slovenskej otázke a o našich posavádnych programových prejavoch a usniesli sa nasledovne: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Schvaľujeme politický program usilujúci sa o Spojenie Čechov a Slovákov v samostatnom štáte z Českých Zemí a Slovenska.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Slovensko bude mať svoju vlastnú administratívu, svoj snem a svoje súdy.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Slovenčina bude úradným jazykom v škole, v úrade a vo verejnom živote vôbec.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Česko-slovenský štát bude republikou. Jeho Konštitúcia bude demokratická.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Organisácia spolupráce Čechov a Slovákov vo Spojených Štátoch bude podľa potreby a meniacej sa situácie, pri spoločnom dohovorení, prehĺbená a upravená.</a:t>
            </a:r>
          </a:p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Podrobné ustanovenia o zariadení česko-slovenského štátu ponechávajú sa osvobodeným Čechom a Slovákom a ich právoplatným predstaviteľom."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1E48-D166-4742-AB6D-17ED6EE1BF6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72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360000">
            <a:off x="3133914" y="524724"/>
            <a:ext cx="6803832" cy="2136160"/>
          </a:xfrm>
        </p:spPr>
        <p:txBody>
          <a:bodyPr anchor="b">
            <a:noAutofit/>
          </a:bodyPr>
          <a:lstStyle/>
          <a:p>
            <a:pPr algn="ctr"/>
            <a:r>
              <a:rPr lang="sk-SK" dirty="0">
                <a:solidFill>
                  <a:schemeClr val="tx1"/>
                </a:solidFill>
                <a:effectLst/>
              </a:rPr>
              <a:t>História SLOVENSKA </a:t>
            </a:r>
            <a:br>
              <a:rPr lang="sk-SK" dirty="0">
                <a:solidFill>
                  <a:schemeClr val="tx1"/>
                </a:solidFill>
                <a:effectLst/>
              </a:rPr>
            </a:br>
            <a:br>
              <a:rPr lang="sk-SK" dirty="0">
                <a:solidFill>
                  <a:schemeClr val="tx1"/>
                </a:solidFill>
                <a:effectLst/>
              </a:rPr>
            </a:br>
            <a:r>
              <a:rPr lang="sk-SK" dirty="0">
                <a:solidFill>
                  <a:schemeClr val="tx1"/>
                </a:solidFill>
                <a:effectLst/>
              </a:rPr>
              <a:t>pre deti a dospievajúcich </a:t>
            </a:r>
            <a:br>
              <a:rPr lang="sk-SK" dirty="0">
                <a:solidFill>
                  <a:schemeClr val="tx1"/>
                </a:solidFill>
                <a:effectLst/>
              </a:rPr>
            </a:br>
            <a:br>
              <a:rPr lang="sk-SK" dirty="0">
                <a:solidFill>
                  <a:schemeClr val="tx1"/>
                </a:solidFill>
                <a:effectLst/>
              </a:rPr>
            </a:br>
            <a:r>
              <a:rPr lang="sk-SK" dirty="0">
                <a:solidFill>
                  <a:schemeClr val="tx1"/>
                </a:solidFill>
                <a:effectLst/>
              </a:rPr>
              <a:t>v Bruseli – </a:t>
            </a:r>
            <a:r>
              <a:rPr lang="sk-SK" dirty="0"/>
              <a:t>DRUHá </a:t>
            </a:r>
            <a:r>
              <a:rPr lang="sk-SK" dirty="0">
                <a:solidFill>
                  <a:schemeClr val="tx1"/>
                </a:solidFill>
                <a:effectLst/>
              </a:rPr>
              <a:t>prednáška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 rot="360000">
            <a:off x="865499" y="3881663"/>
            <a:ext cx="10461001" cy="1082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b="1" i="1" dirty="0">
                <a:effectLst/>
                <a:latin typeface="Book Antiqua" pitchFamily="18" charset="0"/>
              </a:rPr>
              <a:t>Dušan Šándor, </a:t>
            </a:r>
            <a:r>
              <a:rPr lang="sk-SK" sz="2400" b="1" i="1" dirty="0">
                <a:latin typeface="Book Antiqua" pitchFamily="18" charset="0"/>
              </a:rPr>
              <a:t>Rado Repa, </a:t>
            </a:r>
            <a:r>
              <a:rPr lang="sk-SK" sz="2400" b="1" i="1" dirty="0">
                <a:effectLst/>
                <a:latin typeface="Book Antiqua" pitchFamily="18" charset="0"/>
              </a:rPr>
              <a:t>Martin Májek, Palo Juhás,</a:t>
            </a:r>
            <a:r>
              <a:rPr lang="sk-SK" sz="2400" b="1" i="1" dirty="0">
                <a:latin typeface="Book Antiqua" pitchFamily="18" charset="0"/>
              </a:rPr>
              <a:t> Palo Krempaský </a:t>
            </a:r>
            <a:endParaRPr lang="sk-SK" sz="2400" b="1" i="1" dirty="0">
              <a:effectLst/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sk-SK" sz="2400" b="1" i="1" dirty="0">
                <a:effectLst/>
                <a:latin typeface="Book Antiqua" pitchFamily="18" charset="0"/>
              </a:rPr>
              <a:t>13/6/2018</a:t>
            </a:r>
            <a:endParaRPr lang="en-US" sz="2400" b="1" i="1" dirty="0">
              <a:effectLst/>
              <a:latin typeface="Book Antiqua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F3AF9-7C79-4A5E-8E84-3F80A4F5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5422" y="6245226"/>
            <a:ext cx="2105378" cy="437797"/>
          </a:xfrm>
        </p:spPr>
        <p:txBody>
          <a:bodyPr/>
          <a:lstStyle/>
          <a:p>
            <a:fld id="{69524FDF-AF57-4525-9D9C-213EEA113CC9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052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50A8D5-8952-4C73-B7A3-34392FCD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9" y="21645"/>
            <a:ext cx="6715125" cy="4152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F0C0284-2DA9-42CF-8395-BA30D297D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273" y="4360544"/>
            <a:ext cx="8637072" cy="977621"/>
          </a:xfrm>
        </p:spPr>
        <p:txBody>
          <a:bodyPr>
            <a:noAutofit/>
          </a:bodyPr>
          <a:lstStyle/>
          <a:p>
            <a:r>
              <a:rPr lang="sk-SK" sz="4000" dirty="0"/>
              <a:t>Yperit </a:t>
            </a:r>
            <a:r>
              <a:rPr lang="sk-SK" sz="2800" dirty="0"/>
              <a:t>– </a:t>
            </a:r>
            <a:r>
              <a:rPr lang="sk-SK" sz="2800" i="1" dirty="0"/>
              <a:t>Nemci použili tento otravný plyn PRVý KRáT počas prvej svetovej VOJNY pri meste YPRES v Belgicku v r. 1915</a:t>
            </a:r>
          </a:p>
        </p:txBody>
      </p:sp>
      <p:pic>
        <p:nvPicPr>
          <p:cNvPr id="1026" name="Picture 2" descr="Image result for yperit">
            <a:extLst>
              <a:ext uri="{FF2B5EF4-FFF2-40B4-BE49-F238E27FC236}">
                <a16:creationId xmlns:a16="http://schemas.microsoft.com/office/drawing/2014/main" id="{6F9E666E-28FF-4410-8544-3917B3E5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77" y="21645"/>
            <a:ext cx="5284723" cy="35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4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1DD35-76AF-4E93-B974-48A787514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96" y="0"/>
            <a:ext cx="3793004" cy="446643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D016ACC-B7FA-4E7F-A037-CFFAA1608632}"/>
              </a:ext>
            </a:extLst>
          </p:cNvPr>
          <p:cNvSpPr txBox="1">
            <a:spLocks/>
          </p:cNvSpPr>
          <p:nvPr/>
        </p:nvSpPr>
        <p:spPr>
          <a:xfrm>
            <a:off x="412596" y="425992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i="1" dirty="0"/>
              <a:t>1918 - Pittsburská dohoda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7A3EF-898C-41B0-903A-276B30EC5D0E}"/>
              </a:ext>
            </a:extLst>
          </p:cNvPr>
          <p:cNvSpPr/>
          <p:nvPr/>
        </p:nvSpPr>
        <p:spPr>
          <a:xfrm>
            <a:off x="0" y="2068956"/>
            <a:ext cx="99052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"Predstavitelia slovenských a českých organisácií vo Spoj. Štátoch, Slovenskej Ligy, </a:t>
            </a:r>
          </a:p>
          <a:p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Českého Národného Sdruženia a Sväzu Českých Katolíkov, porokovali za prítomnosti </a:t>
            </a:r>
          </a:p>
          <a:p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predsedu Česko-Slovenskej Národnej Rady, prof. Masaryka, o česko-slovenskej otázke a o našich posavádnych programových prejavoch a usniesli sa nasledovne: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Schvaľujeme politický program usilujúci sa o Spojenie Čechov a Slovákov v </a:t>
            </a:r>
          </a:p>
          <a:p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samostatnom štáte z Českých Zemí a Slovenska.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Slovensko bude mať svoju vlastnú administratívu, svoj snem a svoje súdy.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Slovenčina bude úradným jazykom v škole, v úrade a vo verejnom živote vôbec.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Česko-slovenský štát bude republikou. Jeho Konštitúcia bude demokratická.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Podrobné ustanovenia o zariadení česko-slovenského štátu ponechávajú sa osvobodeným Čechom a Slovákom a ich právoplatným predstaviteľom."</a:t>
            </a:r>
            <a:endParaRPr lang="sk-SK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</a:rPr>
              <a:t>Organisácia spolupráce Čechov a Slovákov vo Spojených Štátoch bude podľa potreby a meniacej sa situácie, pri spoločnom dohovorení, prehĺbená a upravená.</a:t>
            </a:r>
            <a:r>
              <a:rPr lang="sk-SK" dirty="0"/>
              <a:t> ."</a:t>
            </a:r>
            <a:endParaRPr lang="sk-SK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2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0C0284-2DA9-42CF-8395-BA30D297D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691" y="4389119"/>
            <a:ext cx="7891272" cy="1069848"/>
          </a:xfrm>
        </p:spPr>
        <p:txBody>
          <a:bodyPr/>
          <a:lstStyle/>
          <a:p>
            <a:r>
              <a:rPr lang="sk-SK" dirty="0"/>
              <a:t>Robert William Seton-Watson – politik</a:t>
            </a:r>
          </a:p>
          <a:p>
            <a:endParaRPr lang="sk-SK" dirty="0"/>
          </a:p>
        </p:txBody>
      </p:sp>
      <p:pic>
        <p:nvPicPr>
          <p:cNvPr id="2" name="Picture 2" descr="Robert William Seton-Watson.jpg">
            <a:extLst>
              <a:ext uri="{FF2B5EF4-FFF2-40B4-BE49-F238E27FC236}">
                <a16:creationId xmlns:a16="http://schemas.microsoft.com/office/drawing/2014/main" id="{57BE0710-C661-4153-B65B-3CA11DC0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74" y="3097498"/>
            <a:ext cx="2327154" cy="365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rett av BjÃ¸rnstjerne BjÃ¸rnson, 1909 - no-nb digifoto 20150129 00043 bldsa BB0791.jpg">
            <a:extLst>
              <a:ext uri="{FF2B5EF4-FFF2-40B4-BE49-F238E27FC236}">
                <a16:creationId xmlns:a16="http://schemas.microsoft.com/office/drawing/2014/main" id="{AC4CBF4C-DDE9-4651-B8BC-3B9A283A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62" y="104173"/>
            <a:ext cx="2590989" cy="365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19889C-37E8-4585-9AFB-5E2A2A551AB4}"/>
              </a:ext>
            </a:extLst>
          </p:cNvPr>
          <p:cNvSpPr/>
          <p:nvPr/>
        </p:nvSpPr>
        <p:spPr>
          <a:xfrm>
            <a:off x="4052539" y="179308"/>
            <a:ext cx="5644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solidFill>
                  <a:srgbClr val="000000"/>
                </a:solidFill>
                <a:latin typeface="Linux Libertine"/>
              </a:rPr>
              <a:t>Bjørnstjerne Bjørnson – spisovateľ</a:t>
            </a:r>
            <a:endParaRPr lang="sk-SK" sz="22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78DE1-66A7-415E-BF9A-3DAE032BE634}"/>
              </a:ext>
            </a:extLst>
          </p:cNvPr>
          <p:cNvSpPr/>
          <p:nvPr/>
        </p:nvSpPr>
        <p:spPr>
          <a:xfrm>
            <a:off x="4496460" y="2099548"/>
            <a:ext cx="6643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/>
              <a:t>podporovali vznik Československa</a:t>
            </a:r>
            <a:endParaRPr lang="sk-SK" sz="32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82C95-0ACE-46DA-AAC9-DA639F99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327" y="5534637"/>
            <a:ext cx="2025910" cy="1234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6E0594-CED5-4239-BB57-1FC84EE2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506" y="610195"/>
            <a:ext cx="1911776" cy="14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AEEBCC-7E6F-48E4-BEFE-49DD28807407}"/>
              </a:ext>
            </a:extLst>
          </p:cNvPr>
          <p:cNvPicPr/>
          <p:nvPr/>
        </p:nvPicPr>
        <p:blipFill rotWithShape="1">
          <a:blip r:embed="rId2"/>
          <a:srcRect r="1783" b="-3"/>
          <a:stretch/>
        </p:blipFill>
        <p:spPr>
          <a:xfrm>
            <a:off x="20" y="-1"/>
            <a:ext cx="4966232" cy="3438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707" y="1157545"/>
            <a:ext cx="6422066" cy="3254321"/>
          </a:xfrm>
        </p:spPr>
        <p:txBody>
          <a:bodyPr>
            <a:normAutofit/>
          </a:bodyPr>
          <a:lstStyle/>
          <a:p>
            <a:pPr algn="l"/>
            <a:r>
              <a:rPr lang="sk-SK" sz="5400" dirty="0"/>
              <a:t>československo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1866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sz="3200" dirty="0"/>
              <a:t>(1918 - 1938)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B62A4-98DE-47DB-8088-BFF1CDAE3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173" y="-1"/>
            <a:ext cx="5655375" cy="3264959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CF47D6C-BC01-438D-B50B-FBB64ACB07AA}"/>
              </a:ext>
            </a:extLst>
          </p:cNvPr>
          <p:cNvSpPr/>
          <p:nvPr/>
        </p:nvSpPr>
        <p:spPr>
          <a:xfrm>
            <a:off x="9037675" y="1839432"/>
            <a:ext cx="499730" cy="255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01804F-AC71-446F-97CE-8FFE3BA5079F}"/>
              </a:ext>
            </a:extLst>
          </p:cNvPr>
          <p:cNvSpPr/>
          <p:nvPr/>
        </p:nvSpPr>
        <p:spPr>
          <a:xfrm>
            <a:off x="9494873" y="1836428"/>
            <a:ext cx="287079" cy="1913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000AA-9A4E-4741-9FD1-1ADC594FF067}"/>
              </a:ext>
            </a:extLst>
          </p:cNvPr>
          <p:cNvSpPr txBox="1"/>
          <p:nvPr/>
        </p:nvSpPr>
        <p:spPr>
          <a:xfrm>
            <a:off x="10211477" y="3665464"/>
            <a:ext cx="45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Podkarpatská Rus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6675C-7AD3-4A94-AF1F-0417DD1060D9}"/>
              </a:ext>
            </a:extLst>
          </p:cNvPr>
          <p:cNvSpPr txBox="1"/>
          <p:nvPr/>
        </p:nvSpPr>
        <p:spPr>
          <a:xfrm>
            <a:off x="6365359" y="3756508"/>
            <a:ext cx="45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Česko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6F470-6CE6-4113-95F0-723F51497111}"/>
              </a:ext>
            </a:extLst>
          </p:cNvPr>
          <p:cNvSpPr txBox="1"/>
          <p:nvPr/>
        </p:nvSpPr>
        <p:spPr>
          <a:xfrm>
            <a:off x="7939610" y="3687922"/>
            <a:ext cx="45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     Slovensko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A74E8E-2A30-4E01-A174-888472E20C1D}"/>
              </a:ext>
            </a:extLst>
          </p:cNvPr>
          <p:cNvSpPr/>
          <p:nvPr/>
        </p:nvSpPr>
        <p:spPr>
          <a:xfrm>
            <a:off x="9730174" y="3818016"/>
            <a:ext cx="114300" cy="125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0FD97E-BED9-4601-8270-BF18E8953DD6}"/>
              </a:ext>
            </a:extLst>
          </p:cNvPr>
          <p:cNvCxnSpPr/>
          <p:nvPr/>
        </p:nvCxnSpPr>
        <p:spPr>
          <a:xfrm flipH="1">
            <a:off x="7246620" y="1967023"/>
            <a:ext cx="1450240" cy="190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F9BD4B-9D4B-4F89-A839-C95CC074EBD3}"/>
              </a:ext>
            </a:extLst>
          </p:cNvPr>
          <p:cNvCxnSpPr/>
          <p:nvPr/>
        </p:nvCxnSpPr>
        <p:spPr>
          <a:xfrm>
            <a:off x="9372600" y="2105793"/>
            <a:ext cx="409352" cy="1712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B5E806-2C6C-4612-BF21-1C2C26CE653B}"/>
              </a:ext>
            </a:extLst>
          </p:cNvPr>
          <p:cNvCxnSpPr>
            <a:stCxn id="6" idx="6"/>
          </p:cNvCxnSpPr>
          <p:nvPr/>
        </p:nvCxnSpPr>
        <p:spPr>
          <a:xfrm>
            <a:off x="9781952" y="1932122"/>
            <a:ext cx="2295228" cy="19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9AF5A56-C0D3-408D-9F53-72E84728094B}"/>
              </a:ext>
            </a:extLst>
          </p:cNvPr>
          <p:cNvSpPr/>
          <p:nvPr/>
        </p:nvSpPr>
        <p:spPr>
          <a:xfrm>
            <a:off x="7166609" y="3880884"/>
            <a:ext cx="232063" cy="116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9E5A23-E564-455D-B896-D035767C45A3}"/>
              </a:ext>
            </a:extLst>
          </p:cNvPr>
          <p:cNvSpPr/>
          <p:nvPr/>
        </p:nvSpPr>
        <p:spPr>
          <a:xfrm>
            <a:off x="12077180" y="3872588"/>
            <a:ext cx="114820" cy="124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12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072E4-9C4B-4C9D-8445-A4F74A11D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87993" y="1853310"/>
            <a:ext cx="6484401" cy="3853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033" y="1457375"/>
            <a:ext cx="3778870" cy="3943250"/>
          </a:xfrm>
        </p:spPr>
        <p:txBody>
          <a:bodyPr>
            <a:normAutofit fontScale="90000"/>
          </a:bodyPr>
          <a:lstStyle/>
          <a:p>
            <a:r>
              <a:rPr lang="sk-SK" sz="3700" dirty="0"/>
              <a:t>Milan Rastislav Štefánik </a:t>
            </a:r>
            <a:br>
              <a:rPr lang="sk-SK" sz="3700" dirty="0"/>
            </a:br>
            <a:r>
              <a:rPr lang="sk-SK" sz="3700" dirty="0"/>
              <a:t>(1880-1939) </a:t>
            </a:r>
            <a:br>
              <a:rPr lang="sk-SK" sz="3700" dirty="0"/>
            </a:br>
            <a:br>
              <a:rPr lang="sk-SK" sz="3700" dirty="0"/>
            </a:br>
            <a:br>
              <a:rPr lang="sk-SK" sz="3700" dirty="0"/>
            </a:br>
            <a:br>
              <a:rPr lang="sk-SK" sz="3700" dirty="0"/>
            </a:br>
            <a:r>
              <a:rPr lang="sk-SK" sz="3700" dirty="0"/>
              <a:t>zaslúžil sa o vznik Československa v r. 1918</a:t>
            </a:r>
          </a:p>
        </p:txBody>
      </p:sp>
    </p:spTree>
    <p:extLst>
      <p:ext uri="{BB962C8B-B14F-4D97-AF65-F5344CB8AC3E}">
        <p14:creationId xmlns:p14="http://schemas.microsoft.com/office/powerpoint/2010/main" val="148294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a horse&#10;&#10;Description generated with very high confidence">
            <a:extLst>
              <a:ext uri="{FF2B5EF4-FFF2-40B4-BE49-F238E27FC236}">
                <a16:creationId xmlns:a16="http://schemas.microsoft.com/office/drawing/2014/main" id="{82434443-741F-465B-AFE3-30E707BCDED6}"/>
              </a:ext>
            </a:extLst>
          </p:cNvPr>
          <p:cNvPicPr/>
          <p:nvPr/>
        </p:nvPicPr>
        <p:blipFill rotWithShape="1">
          <a:blip r:embed="rId2"/>
          <a:srcRect r="5333"/>
          <a:stretch/>
        </p:blipFill>
        <p:spPr>
          <a:xfrm>
            <a:off x="2041452" y="-106315"/>
            <a:ext cx="10150548" cy="574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2726"/>
            <a:ext cx="5878741" cy="1683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3200" dirty="0"/>
              <a:t>Tomáš Garrigue Masaryk</a:t>
            </a:r>
            <a:br>
              <a:rPr lang="sk-SK" sz="3200" dirty="0"/>
            </a:br>
            <a:br>
              <a:rPr lang="sk-SK" sz="3200" dirty="0"/>
            </a:br>
            <a:r>
              <a:rPr lang="sk-SK" sz="3200" dirty="0"/>
              <a:t>(1850-1937) </a:t>
            </a:r>
            <a:br>
              <a:rPr lang="sk-SK" sz="3200" dirty="0"/>
            </a:br>
            <a:r>
              <a:rPr lang="sk-SK" sz="3200" dirty="0"/>
              <a:t>prvý československý prezident</a:t>
            </a:r>
          </a:p>
        </p:txBody>
      </p:sp>
    </p:spTree>
    <p:extLst>
      <p:ext uri="{BB962C8B-B14F-4D97-AF65-F5344CB8AC3E}">
        <p14:creationId xmlns:p14="http://schemas.microsoft.com/office/powerpoint/2010/main" val="373189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9FA5A-2C29-43A7-827D-A89675604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50981" y="815835"/>
            <a:ext cx="3957395" cy="25327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1" y="1491564"/>
            <a:ext cx="5678215" cy="3123097"/>
          </a:xfrm>
        </p:spPr>
        <p:txBody>
          <a:bodyPr>
            <a:normAutofit/>
          </a:bodyPr>
          <a:lstStyle/>
          <a:p>
            <a:pPr algn="l"/>
            <a:r>
              <a:rPr lang="sk-SK" sz="5100" dirty="0"/>
              <a:t>DRUHá SVETOVá VOJNA</a:t>
            </a:r>
            <a:br>
              <a:rPr lang="sk-SK" sz="5100" dirty="0"/>
            </a:br>
            <a:br>
              <a:rPr lang="sk-SK" sz="5100" dirty="0"/>
            </a:br>
            <a:endParaRPr lang="sk-SK" sz="5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3" y="5366436"/>
            <a:ext cx="5678213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dirty="0"/>
              <a:t>(1939-1945)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CD915-56B5-432C-A579-255B636EE9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73198" y="3458826"/>
            <a:ext cx="4635178" cy="26224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9A3F59-DB58-4F15-A60C-FB6AF2B9AFD9}"/>
              </a:ext>
            </a:extLst>
          </p:cNvPr>
          <p:cNvSpPr/>
          <p:nvPr/>
        </p:nvSpPr>
        <p:spPr>
          <a:xfrm>
            <a:off x="9462977" y="4114800"/>
            <a:ext cx="467832" cy="29771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491C8-0136-4146-8825-F29C6250C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9" y="0"/>
            <a:ext cx="1276350" cy="1952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0E13F-CBD5-48B4-9BE4-C07853D06E43}"/>
              </a:ext>
            </a:extLst>
          </p:cNvPr>
          <p:cNvSpPr txBox="1"/>
          <p:nvPr/>
        </p:nvSpPr>
        <p:spPr>
          <a:xfrm>
            <a:off x="1711842" y="223284"/>
            <a:ext cx="298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Jozef Tiso -  prezident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DB22E-C1C3-450A-B477-00269CEBE27A}"/>
              </a:ext>
            </a:extLst>
          </p:cNvPr>
          <p:cNvSpPr txBox="1"/>
          <p:nvPr/>
        </p:nvSpPr>
        <p:spPr>
          <a:xfrm>
            <a:off x="1536301" y="4227846"/>
            <a:ext cx="527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SLOVENSKÝ ŠTÁT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7B3FD-1033-4A2B-9988-A9C2EA08DCDD}"/>
              </a:ext>
            </a:extLst>
          </p:cNvPr>
          <p:cNvSpPr txBox="1"/>
          <p:nvPr/>
        </p:nvSpPr>
        <p:spPr>
          <a:xfrm>
            <a:off x="9349740" y="572488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Slovensko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CA176B-C18F-426D-A16F-059562E51A8C}"/>
              </a:ext>
            </a:extLst>
          </p:cNvPr>
          <p:cNvCxnSpPr/>
          <p:nvPr/>
        </p:nvCxnSpPr>
        <p:spPr>
          <a:xfrm>
            <a:off x="10081260" y="4412512"/>
            <a:ext cx="0" cy="1371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5D8DEC5-A070-4678-9055-F188B7F8F662}"/>
              </a:ext>
            </a:extLst>
          </p:cNvPr>
          <p:cNvSpPr/>
          <p:nvPr/>
        </p:nvSpPr>
        <p:spPr>
          <a:xfrm>
            <a:off x="10469881" y="5817871"/>
            <a:ext cx="160020" cy="137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411916-F1AA-4913-A15B-2B46219ABEDB}"/>
              </a:ext>
            </a:extLst>
          </p:cNvPr>
          <p:cNvCxnSpPr>
            <a:cxnSpLocks/>
          </p:cNvCxnSpPr>
          <p:nvPr/>
        </p:nvCxnSpPr>
        <p:spPr>
          <a:xfrm flipH="1">
            <a:off x="5591112" y="4412512"/>
            <a:ext cx="3938566" cy="155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D3334DF-0961-447D-8DB6-A2BA9083A373}"/>
              </a:ext>
            </a:extLst>
          </p:cNvPr>
          <p:cNvSpPr/>
          <p:nvPr/>
        </p:nvSpPr>
        <p:spPr>
          <a:xfrm>
            <a:off x="5463541" y="5927037"/>
            <a:ext cx="125729" cy="1542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3AAB3-5700-4487-B265-DE7472F16A05}"/>
              </a:ext>
            </a:extLst>
          </p:cNvPr>
          <p:cNvSpPr txBox="1"/>
          <p:nvPr/>
        </p:nvSpPr>
        <p:spPr>
          <a:xfrm>
            <a:off x="4639383" y="5263223"/>
            <a:ext cx="1591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Protektorát Čechy a Morava</a:t>
            </a:r>
          </a:p>
        </p:txBody>
      </p:sp>
    </p:spTree>
    <p:extLst>
      <p:ext uri="{BB962C8B-B14F-4D97-AF65-F5344CB8AC3E}">
        <p14:creationId xmlns:p14="http://schemas.microsoft.com/office/powerpoint/2010/main" val="21957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33" y="1514714"/>
            <a:ext cx="5678215" cy="3123097"/>
          </a:xfrm>
        </p:spPr>
        <p:txBody>
          <a:bodyPr>
            <a:normAutofit fontScale="90000"/>
          </a:bodyPr>
          <a:lstStyle/>
          <a:p>
            <a:pPr algn="l"/>
            <a:r>
              <a:rPr lang="sk-SK" sz="5100" dirty="0"/>
              <a:t>KONCENTAčNé TáBORY - HOLOKAUST</a:t>
            </a:r>
            <a:br>
              <a:rPr lang="sk-SK" sz="5100" dirty="0"/>
            </a:br>
            <a:br>
              <a:rPr lang="sk-SK" sz="5100" dirty="0"/>
            </a:br>
            <a:endParaRPr lang="sk-SK" sz="5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87586-34C3-40BC-A16B-9047F0563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4" y="0"/>
            <a:ext cx="7522686" cy="4237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0777B5-BC4E-4E87-BBC3-B6460C9B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300" y="2983521"/>
            <a:ext cx="2171700" cy="21336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CAF8645-0215-4463-B2F7-71C443A8A8B6}"/>
              </a:ext>
            </a:extLst>
          </p:cNvPr>
          <p:cNvSpPr txBox="1">
            <a:spLocks/>
          </p:cNvSpPr>
          <p:nvPr/>
        </p:nvSpPr>
        <p:spPr>
          <a:xfrm>
            <a:off x="1478523" y="5366436"/>
            <a:ext cx="5678213" cy="1086237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k-SK"/>
              <a:t>(DRUHá SVETOVá VOJNA 1939-1945)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73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83" y="711660"/>
            <a:ext cx="5678215" cy="3123097"/>
          </a:xfrm>
        </p:spPr>
        <p:txBody>
          <a:bodyPr>
            <a:normAutofit/>
          </a:bodyPr>
          <a:lstStyle/>
          <a:p>
            <a:pPr algn="l"/>
            <a:r>
              <a:rPr lang="sk-SK" sz="5100" dirty="0"/>
              <a:t>Atentát na heydricha           </a:t>
            </a:r>
            <a:r>
              <a:rPr lang="sk-SK" sz="2000" dirty="0"/>
              <a:t>(V PRAHE) </a:t>
            </a:r>
            <a:br>
              <a:rPr lang="sk-SK" sz="5100" dirty="0"/>
            </a:br>
            <a:br>
              <a:rPr lang="sk-SK" sz="5100" dirty="0"/>
            </a:br>
            <a:endParaRPr lang="sk-SK" sz="5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7C37DB1-10A7-45DB-94D5-B2BE8C10A7FC}"/>
              </a:ext>
            </a:extLst>
          </p:cNvPr>
          <p:cNvSpPr txBox="1">
            <a:spLocks/>
          </p:cNvSpPr>
          <p:nvPr/>
        </p:nvSpPr>
        <p:spPr>
          <a:xfrm>
            <a:off x="5573365" y="4134174"/>
            <a:ext cx="6680643" cy="1086237"/>
          </a:xfrm>
          <a:prstGeom prst="rect">
            <a:avLst/>
          </a:prstGeom>
        </p:spPr>
        <p:txBody>
          <a:bodyPr vert="horz" lIns="91440" tIns="91440" rIns="91440" bIns="9144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4000" dirty="0"/>
          </a:p>
          <a:p>
            <a:pPr>
              <a:spcAft>
                <a:spcPts val="600"/>
              </a:spcAft>
            </a:pPr>
            <a:r>
              <a:rPr lang="sk-SK" sz="8600" dirty="0"/>
              <a:t>Jan Kubiš                                           Jozef gabčík</a:t>
            </a:r>
          </a:p>
          <a:p>
            <a:pPr>
              <a:spcAft>
                <a:spcPts val="600"/>
              </a:spcAft>
            </a:pPr>
            <a:r>
              <a:rPr lang="sk-SK" sz="8600" dirty="0"/>
              <a:t>                                     r.1942 </a:t>
            </a:r>
          </a:p>
        </p:txBody>
      </p:sp>
      <p:pic>
        <p:nvPicPr>
          <p:cNvPr id="1028" name="Picture 4" descr="Image result for atentat na heydricha">
            <a:extLst>
              <a:ext uri="{FF2B5EF4-FFF2-40B4-BE49-F238E27FC236}">
                <a16:creationId xmlns:a16="http://schemas.microsoft.com/office/drawing/2014/main" id="{8C9C6DD2-6D66-426E-8D35-52F7971E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58" y="-12791"/>
            <a:ext cx="6648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8B9E38-B515-46E5-BD25-BE6FA6A6C454}"/>
              </a:ext>
            </a:extLst>
          </p:cNvPr>
          <p:cNvCxnSpPr/>
          <p:nvPr/>
        </p:nvCxnSpPr>
        <p:spPr>
          <a:xfrm flipV="1">
            <a:off x="4421529" y="1041722"/>
            <a:ext cx="4247909" cy="40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D35D72E5-6D89-4DFF-B711-7E8865D6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9" y="3564021"/>
            <a:ext cx="3538442" cy="199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0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9FA5A-2C29-43A7-827D-A89675604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50981" y="815835"/>
            <a:ext cx="3957395" cy="25327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428" y="1035371"/>
            <a:ext cx="5678215" cy="3254321"/>
          </a:xfrm>
        </p:spPr>
        <p:txBody>
          <a:bodyPr>
            <a:normAutofit/>
          </a:bodyPr>
          <a:lstStyle/>
          <a:p>
            <a:pPr algn="l"/>
            <a:r>
              <a:rPr lang="sk-SK" sz="4400" dirty="0"/>
              <a:t>SLOVENSKé NáRODNé POVSTANIE 1944</a:t>
            </a:r>
            <a:br>
              <a:rPr lang="sk-SK" sz="4400" dirty="0"/>
            </a:br>
            <a:r>
              <a:rPr lang="sk-SK" sz="2700" dirty="0"/>
              <a:t>(PROTI NEMECKýM FAšISTOM)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3" y="4804850"/>
            <a:ext cx="5678213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dirty="0"/>
              <a:t>(DRUHá SVETOVá VOJNA 1939-1945)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4CD915-56B5-432C-A579-255B636EE9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73198" y="3458826"/>
            <a:ext cx="4635178" cy="262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DBB90-F336-4BE3-99F0-D3465D7DC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4948"/>
            <a:ext cx="2286000" cy="1724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6C021-C2EC-472B-9714-ED643EA9A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442" y="0"/>
            <a:ext cx="2707115" cy="18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C8BB-97F4-4D13-85B9-355814BF4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SLOVENSKO </a:t>
            </a:r>
            <a:br>
              <a:rPr lang="sk-SK" dirty="0"/>
            </a:br>
            <a:r>
              <a:rPr lang="sk-SK" dirty="0"/>
              <a:t>(1900-1950)</a:t>
            </a:r>
          </a:p>
        </p:txBody>
      </p:sp>
    </p:spTree>
    <p:extLst>
      <p:ext uri="{BB962C8B-B14F-4D97-AF65-F5344CB8AC3E}">
        <p14:creationId xmlns:p14="http://schemas.microsoft.com/office/powerpoint/2010/main" val="378089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27EA89-D24E-4BBB-A809-EE8A94EE71F9}"/>
              </a:ext>
            </a:extLst>
          </p:cNvPr>
          <p:cNvPicPr/>
          <p:nvPr/>
        </p:nvPicPr>
        <p:blipFill rotWithShape="1">
          <a:blip r:embed="rId2"/>
          <a:srcRect r="1783" b="-3"/>
          <a:stretch/>
        </p:blipFill>
        <p:spPr>
          <a:xfrm>
            <a:off x="20" y="-1"/>
            <a:ext cx="4966232" cy="3438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4" y="1480930"/>
            <a:ext cx="5607908" cy="3254321"/>
          </a:xfrm>
        </p:spPr>
        <p:txBody>
          <a:bodyPr>
            <a:normAutofit/>
          </a:bodyPr>
          <a:lstStyle/>
          <a:p>
            <a:pPr algn="l"/>
            <a:br>
              <a:rPr lang="sk-SK" sz="4900"/>
            </a:br>
            <a:br>
              <a:rPr lang="sk-SK" sz="4900"/>
            </a:br>
            <a:r>
              <a:rPr lang="sk-SK" sz="4900"/>
              <a:t>československo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6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dirty="0"/>
              <a:t>(1945 - 1992)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ECA66-E91F-411A-A6E1-80A2013F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4" y="3681137"/>
            <a:ext cx="5084153" cy="2934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1BF73-5EE4-4453-8B7E-E15319800E77}"/>
              </a:ext>
            </a:extLst>
          </p:cNvPr>
          <p:cNvSpPr txBox="1"/>
          <p:nvPr/>
        </p:nvSpPr>
        <p:spPr>
          <a:xfrm>
            <a:off x="5078126" y="388576"/>
            <a:ext cx="633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V roku 1948 sa k moci dostali komunisti, </a:t>
            </a:r>
          </a:p>
          <a:p>
            <a:r>
              <a:rPr lang="sk-SK" sz="2400" dirty="0"/>
              <a:t>vldádli do roku 1989</a:t>
            </a:r>
          </a:p>
          <a:p>
            <a:endParaRPr lang="sk-SK" sz="2400" dirty="0"/>
          </a:p>
          <a:p>
            <a:r>
              <a:rPr lang="sk-SK" sz="2400" dirty="0"/>
              <a:t>- Komunisti zaviedli postupne život 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4325F-0223-4565-8B34-C3F2ADE8C59C}"/>
              </a:ext>
            </a:extLst>
          </p:cNvPr>
          <p:cNvSpPr txBox="1"/>
          <p:nvPr/>
        </p:nvSpPr>
        <p:spPr>
          <a:xfrm>
            <a:off x="5374888" y="1991690"/>
            <a:ext cx="231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neslobode</a:t>
            </a:r>
          </a:p>
        </p:txBody>
      </p:sp>
    </p:spTree>
    <p:extLst>
      <p:ext uri="{BB962C8B-B14F-4D97-AF65-F5344CB8AC3E}">
        <p14:creationId xmlns:p14="http://schemas.microsoft.com/office/powerpoint/2010/main" val="3038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5B8B30-CC2D-49EC-BFDF-1D5BA443D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580" y="-22889"/>
            <a:ext cx="3887689" cy="2585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133" y="2954353"/>
            <a:ext cx="10869750" cy="1237298"/>
          </a:xfrm>
        </p:spPr>
        <p:txBody>
          <a:bodyPr>
            <a:normAutofit/>
          </a:bodyPr>
          <a:lstStyle/>
          <a:p>
            <a:r>
              <a:rPr lang="sk-SK" sz="4000" dirty="0"/>
              <a:t>rakúsko - Uhorsko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755" y="4041052"/>
            <a:ext cx="10869750" cy="5090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k-SK" sz="3600" dirty="0"/>
              <a:t>(1867-1918)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CBDE52-C266-498C-8CDC-C9FFE5B33E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19269" y="276060"/>
            <a:ext cx="5192614" cy="48191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5FD99A-03C3-40D1-8AA8-0530444AB599}"/>
              </a:ext>
            </a:extLst>
          </p:cNvPr>
          <p:cNvSpPr/>
          <p:nvPr/>
        </p:nvSpPr>
        <p:spPr>
          <a:xfrm>
            <a:off x="9271591" y="3211033"/>
            <a:ext cx="308344" cy="217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7729D-40B5-44A8-BBB4-8D1EF034CD4C}"/>
              </a:ext>
            </a:extLst>
          </p:cNvPr>
          <p:cNvSpPr txBox="1">
            <a:spLocks/>
          </p:cNvSpPr>
          <p:nvPr/>
        </p:nvSpPr>
        <p:spPr>
          <a:xfrm>
            <a:off x="1204896" y="3682603"/>
            <a:ext cx="10869750" cy="509048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7A43B-0381-4573-8880-AF9140DE3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00" y="-7818"/>
            <a:ext cx="1418032" cy="25853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7D710C-D7A3-492B-94EA-6126D8F0968F}"/>
              </a:ext>
            </a:extLst>
          </p:cNvPr>
          <p:cNvSpPr/>
          <p:nvPr/>
        </p:nvSpPr>
        <p:spPr>
          <a:xfrm>
            <a:off x="5668393" y="276059"/>
            <a:ext cx="4506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František Jozef I. Habsburský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79D95-F356-499D-B46C-2A4EC52A8567}"/>
              </a:ext>
            </a:extLst>
          </p:cNvPr>
          <p:cNvSpPr txBox="1"/>
          <p:nvPr/>
        </p:nvSpPr>
        <p:spPr>
          <a:xfrm>
            <a:off x="6519269" y="5117784"/>
            <a:ext cx="45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dnešné Slovensko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B10263-2FBC-43C5-8F60-3EB7C8A28EB6}"/>
              </a:ext>
            </a:extLst>
          </p:cNvPr>
          <p:cNvCxnSpPr>
            <a:stCxn id="4" idx="4"/>
          </p:cNvCxnSpPr>
          <p:nvPr/>
        </p:nvCxnSpPr>
        <p:spPr>
          <a:xfrm flipH="1">
            <a:off x="6958361" y="3429000"/>
            <a:ext cx="2467402" cy="175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58111D2-09F5-473D-ABF0-62FC3B10AF62}"/>
              </a:ext>
            </a:extLst>
          </p:cNvPr>
          <p:cNvSpPr/>
          <p:nvPr/>
        </p:nvSpPr>
        <p:spPr>
          <a:xfrm>
            <a:off x="8363415" y="5183066"/>
            <a:ext cx="200722" cy="217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6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9422-F2A4-4CBA-A4FD-ED13F08A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04" y="298073"/>
            <a:ext cx="11852191" cy="582949"/>
          </a:xfrm>
        </p:spPr>
        <p:txBody>
          <a:bodyPr>
            <a:noAutofit/>
          </a:bodyPr>
          <a:lstStyle/>
          <a:p>
            <a:pPr algn="ctr"/>
            <a:br>
              <a:rPr lang="sk-SK" sz="3200" dirty="0"/>
            </a:br>
            <a:endParaRPr lang="sk-SK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B32AA-7F76-4F40-8CE4-2DFD63048457}"/>
              </a:ext>
            </a:extLst>
          </p:cNvPr>
          <p:cNvSpPr txBox="1"/>
          <p:nvPr/>
        </p:nvSpPr>
        <p:spPr>
          <a:xfrm>
            <a:off x="1531088" y="4189228"/>
            <a:ext cx="9324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3200" dirty="0"/>
          </a:p>
          <a:p>
            <a:pPr algn="ctr"/>
            <a:endParaRPr lang="sk-SK" sz="3200" dirty="0"/>
          </a:p>
          <a:p>
            <a:pPr algn="ctr"/>
            <a:r>
              <a:rPr lang="sk-SK" sz="3200" dirty="0"/>
              <a:t>Aj mnohí Slováci cestovali z belgikých Antwerp loďou RED STAR LINE do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DD4DA-4B6B-4F1F-9A95-EE612831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1" y="55910"/>
            <a:ext cx="6887352" cy="4968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10AB7-9A3D-4F5F-A2B9-DBB0E29D863C}"/>
              </a:ext>
            </a:extLst>
          </p:cNvPr>
          <p:cNvSpPr txBox="1"/>
          <p:nvPr/>
        </p:nvSpPr>
        <p:spPr>
          <a:xfrm>
            <a:off x="340243" y="881021"/>
            <a:ext cx="2834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/>
              <a:t>Chudoba</a:t>
            </a:r>
          </a:p>
          <a:p>
            <a:r>
              <a:rPr lang="sk-SK" sz="3600" dirty="0"/>
              <a:t>Bieda</a:t>
            </a:r>
          </a:p>
          <a:p>
            <a:endParaRPr lang="sk-SK" sz="3600" dirty="0"/>
          </a:p>
          <a:p>
            <a:endParaRPr lang="sk-SK" sz="3600" dirty="0"/>
          </a:p>
          <a:p>
            <a:r>
              <a:rPr lang="sk-SK" sz="3600" dirty="0"/>
              <a:t>Lepší život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6DA69C3-50E5-47E2-9CEC-225A1DF3A485}"/>
              </a:ext>
            </a:extLst>
          </p:cNvPr>
          <p:cNvSpPr/>
          <p:nvPr/>
        </p:nvSpPr>
        <p:spPr>
          <a:xfrm>
            <a:off x="1212426" y="20351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549DC3F-BA4C-46C7-A538-9D41C88B9D9A}"/>
              </a:ext>
            </a:extLst>
          </p:cNvPr>
          <p:cNvSpPr/>
          <p:nvPr/>
        </p:nvSpPr>
        <p:spPr>
          <a:xfrm>
            <a:off x="1893018" y="394780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14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9422-F2A4-4CBA-A4FD-ED13F08A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5" y="266218"/>
            <a:ext cx="8637073" cy="891251"/>
          </a:xfrm>
        </p:spPr>
        <p:txBody>
          <a:bodyPr>
            <a:normAutofit fontScale="90000"/>
          </a:bodyPr>
          <a:lstStyle/>
          <a:p>
            <a:r>
              <a:rPr lang="sk-SK" dirty="0"/>
              <a:t>JOZEF MURGAŠ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A9E4-1262-4098-B0C0-94920EC08D0B}"/>
              </a:ext>
            </a:extLst>
          </p:cNvPr>
          <p:cNvSpPr txBox="1"/>
          <p:nvPr/>
        </p:nvSpPr>
        <p:spPr>
          <a:xfrm>
            <a:off x="6736316" y="1520456"/>
            <a:ext cx="4927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Spoluvynálezca rádia a bezdrôtovej telegrafie</a:t>
            </a:r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r>
              <a:rPr lang="sk-SK" sz="2000" i="1" dirty="0"/>
              <a:t>Otázky pre vás: </a:t>
            </a:r>
          </a:p>
          <a:p>
            <a:pPr marL="457200" indent="-457200">
              <a:buAutoNum type="arabicPeriod"/>
            </a:pPr>
            <a:r>
              <a:rPr lang="sk-SK" sz="2000" i="1" dirty="0"/>
              <a:t>Mohol by existovať mobilný telefón bez toho, aby sa vynašlo rádio?</a:t>
            </a:r>
          </a:p>
          <a:p>
            <a:pPr marL="457200" indent="-457200">
              <a:buAutoNum type="arabicPeriod"/>
            </a:pPr>
            <a:r>
              <a:rPr lang="sk-SK" sz="2000" i="1" dirty="0"/>
              <a:t>Viete aké bolo jeho hlavné povolanie?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8C14-7C1F-427A-BEE6-AF56B216C9C8}"/>
              </a:ext>
            </a:extLst>
          </p:cNvPr>
          <p:cNvSpPr txBox="1"/>
          <p:nvPr/>
        </p:nvSpPr>
        <p:spPr>
          <a:xfrm>
            <a:off x="10932595" y="1910535"/>
            <a:ext cx="15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1864-1929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AA19A-C9A5-4902-BB75-5610100E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595" y="34110"/>
            <a:ext cx="1200150" cy="187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17D27-6C76-4FAF-81FE-2B14BBF9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3" y="1157469"/>
            <a:ext cx="3357890" cy="48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3E5AEB-BAA3-4C95-A72A-EBB51B26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801"/>
            <a:ext cx="6452156" cy="4706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A9422-F2A4-4CBA-A4FD-ED13F08A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5" y="266218"/>
            <a:ext cx="8637073" cy="891251"/>
          </a:xfrm>
        </p:spPr>
        <p:txBody>
          <a:bodyPr>
            <a:normAutofit fontScale="90000"/>
          </a:bodyPr>
          <a:lstStyle/>
          <a:p>
            <a:r>
              <a:rPr lang="sk-SK" dirty="0"/>
              <a:t>Štefan banič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A9E4-1262-4098-B0C0-94920EC08D0B}"/>
              </a:ext>
            </a:extLst>
          </p:cNvPr>
          <p:cNvSpPr txBox="1"/>
          <p:nvPr/>
        </p:nvSpPr>
        <p:spPr>
          <a:xfrm>
            <a:off x="6736316" y="1520456"/>
            <a:ext cx="492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Vynašiel padák</a:t>
            </a:r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r>
              <a:rPr lang="sk-SK" sz="2000" i="1" dirty="0"/>
              <a:t>Otázky pre vás: </a:t>
            </a:r>
          </a:p>
          <a:p>
            <a:pPr marL="457200" indent="-457200">
              <a:buAutoNum type="arabicPeriod"/>
            </a:pPr>
            <a:r>
              <a:rPr lang="sk-SK" sz="2000" i="1" dirty="0"/>
              <a:t>Ako je možné, že už každý z vás išiel v Bratislave okolo jeho sochy viac krát a ani o tom nevie?</a:t>
            </a:r>
          </a:p>
          <a:p>
            <a:pPr marL="457200" indent="-457200">
              <a:buAutoNum type="arabicPeriod"/>
            </a:pPr>
            <a:r>
              <a:rPr lang="sk-SK" sz="2000" i="1" dirty="0"/>
              <a:t>Viete prečo začal vymýšľať padák?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0A7C7-3670-440E-8ACC-9E74F2CE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07" y="2786"/>
            <a:ext cx="1564093" cy="1517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C8C14-7C1F-427A-BEE6-AF56B216C9C8}"/>
              </a:ext>
            </a:extLst>
          </p:cNvPr>
          <p:cNvSpPr txBox="1"/>
          <p:nvPr/>
        </p:nvSpPr>
        <p:spPr>
          <a:xfrm>
            <a:off x="10739991" y="1561881"/>
            <a:ext cx="15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1870-1941</a:t>
            </a:r>
          </a:p>
        </p:txBody>
      </p:sp>
    </p:spTree>
    <p:extLst>
      <p:ext uri="{BB962C8B-B14F-4D97-AF65-F5344CB8AC3E}">
        <p14:creationId xmlns:p14="http://schemas.microsoft.com/office/powerpoint/2010/main" val="38374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9422-F2A4-4CBA-A4FD-ED13F08A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5" y="266218"/>
            <a:ext cx="8637073" cy="891251"/>
          </a:xfrm>
        </p:spPr>
        <p:txBody>
          <a:bodyPr>
            <a:normAutofit fontScale="90000"/>
          </a:bodyPr>
          <a:lstStyle/>
          <a:p>
            <a:r>
              <a:rPr lang="sk-SK" dirty="0"/>
              <a:t>John daniel hertz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A9E4-1262-4098-B0C0-94920EC08D0B}"/>
              </a:ext>
            </a:extLst>
          </p:cNvPr>
          <p:cNvSpPr txBox="1"/>
          <p:nvPr/>
        </p:nvSpPr>
        <p:spPr>
          <a:xfrm>
            <a:off x="5943464" y="1636579"/>
            <a:ext cx="4927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Založil Žlté taxíky v New Yorku  a autopožičovňu Hertz</a:t>
            </a:r>
          </a:p>
          <a:p>
            <a:endParaRPr lang="sk-SK" sz="2000" dirty="0"/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endParaRPr lang="sk-SK" sz="2000" i="1" dirty="0"/>
          </a:p>
          <a:p>
            <a:r>
              <a:rPr lang="sk-SK" sz="2000" i="1" dirty="0"/>
              <a:t>Otázky pre vás: </a:t>
            </a:r>
          </a:p>
          <a:p>
            <a:pPr marL="457200" indent="-457200">
              <a:buAutoNum type="arabicPeriod"/>
            </a:pPr>
            <a:r>
              <a:rPr lang="sk-SK" sz="2000" i="1" dirty="0"/>
              <a:t>Existuje autopožičovňa Hertz v meste, kde žijú moji starí rodičia? </a:t>
            </a:r>
            <a:r>
              <a:rPr lang="sk-SK" sz="2000" i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AutoNum type="arabicPeriod"/>
            </a:pPr>
            <a:r>
              <a:rPr lang="sk-SK" sz="2000" i="1" dirty="0">
                <a:sym typeface="Wingdings" panose="05000000000000000000" pitchFamily="2" charset="2"/>
              </a:rPr>
              <a:t>Ako mu napadlo vybudovať požičovňu áut?</a:t>
            </a:r>
          </a:p>
          <a:p>
            <a:pPr marL="457200" indent="-457200">
              <a:buAutoNum type="arabicPeriod"/>
            </a:pPr>
            <a:endParaRPr lang="sk-SK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FCCE0-9A65-4D13-8FAA-F32BC663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5" y="1639626"/>
            <a:ext cx="5759599" cy="4475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EE85F-873F-4162-81E5-EFB2906E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343" y="1"/>
            <a:ext cx="1413657" cy="2071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388A5-1F66-455D-9B20-79525A64008F}"/>
              </a:ext>
            </a:extLst>
          </p:cNvPr>
          <p:cNvSpPr txBox="1"/>
          <p:nvPr/>
        </p:nvSpPr>
        <p:spPr>
          <a:xfrm>
            <a:off x="10921016" y="2071869"/>
            <a:ext cx="15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1879-1961</a:t>
            </a:r>
          </a:p>
        </p:txBody>
      </p:sp>
    </p:spTree>
    <p:extLst>
      <p:ext uri="{BB962C8B-B14F-4D97-AF65-F5344CB8AC3E}">
        <p14:creationId xmlns:p14="http://schemas.microsoft.com/office/powerpoint/2010/main" val="4003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5B8B30-CC2D-49EC-BFDF-1D5BA443D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580" y="-22889"/>
            <a:ext cx="3887689" cy="2585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394" y="1911491"/>
            <a:ext cx="10869750" cy="1237298"/>
          </a:xfrm>
        </p:spPr>
        <p:txBody>
          <a:bodyPr>
            <a:normAutofit/>
          </a:bodyPr>
          <a:lstStyle/>
          <a:p>
            <a:r>
              <a:rPr lang="sk-SK" sz="4000" dirty="0"/>
              <a:t>rakúsko - Uhorsko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394" y="2894265"/>
            <a:ext cx="10869750" cy="5090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k-SK" sz="3600" dirty="0"/>
              <a:t>(1867-1918)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CBDE52-C266-498C-8CDC-C9FFE5B33E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19269" y="300035"/>
            <a:ext cx="5192614" cy="48191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5FD99A-03C3-40D1-8AA8-0530444AB599}"/>
              </a:ext>
            </a:extLst>
          </p:cNvPr>
          <p:cNvSpPr/>
          <p:nvPr/>
        </p:nvSpPr>
        <p:spPr>
          <a:xfrm>
            <a:off x="9441712" y="3754960"/>
            <a:ext cx="138223" cy="129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7729D-40B5-44A8-BBB4-8D1EF034CD4C}"/>
              </a:ext>
            </a:extLst>
          </p:cNvPr>
          <p:cNvSpPr txBox="1">
            <a:spLocks/>
          </p:cNvSpPr>
          <p:nvPr/>
        </p:nvSpPr>
        <p:spPr>
          <a:xfrm>
            <a:off x="1204896" y="3682603"/>
            <a:ext cx="10869750" cy="509048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3600" dirty="0"/>
          </a:p>
          <a:p>
            <a:pPr>
              <a:spcAft>
                <a:spcPts val="600"/>
              </a:spcAft>
            </a:pPr>
            <a:r>
              <a:rPr lang="sk-SK" sz="3600" dirty="0"/>
              <a:t>PRVá SVETOVá VOJNA     </a:t>
            </a:r>
          </a:p>
          <a:p>
            <a:pPr>
              <a:spcAft>
                <a:spcPts val="600"/>
              </a:spcAft>
            </a:pPr>
            <a:r>
              <a:rPr lang="sk-SK" sz="3600" dirty="0"/>
              <a:t>1914-1918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F9941-9F9E-4F04-9ED9-6026C43025FF}"/>
              </a:ext>
            </a:extLst>
          </p:cNvPr>
          <p:cNvSpPr/>
          <p:nvPr/>
        </p:nvSpPr>
        <p:spPr>
          <a:xfrm>
            <a:off x="6405936" y="2524933"/>
            <a:ext cx="603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28.6.1914 – zastrelený František Ferdinand ď Este (Habsburk)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E43021-982E-43AC-B9C0-7B339F6F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498" y="68031"/>
            <a:ext cx="3476028" cy="2483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09245A-3D93-49A4-B9A6-55449DCD5939}"/>
              </a:ext>
            </a:extLst>
          </p:cNvPr>
          <p:cNvSpPr txBox="1"/>
          <p:nvPr/>
        </p:nvSpPr>
        <p:spPr>
          <a:xfrm>
            <a:off x="6387631" y="5061759"/>
            <a:ext cx="45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Sarajevo v Bosne a Hercegovine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A13934-0B2C-4EAE-A625-4306898F6674}"/>
              </a:ext>
            </a:extLst>
          </p:cNvPr>
          <p:cNvCxnSpPr>
            <a:stCxn id="4" idx="4"/>
          </p:cNvCxnSpPr>
          <p:nvPr/>
        </p:nvCxnSpPr>
        <p:spPr>
          <a:xfrm flipH="1">
            <a:off x="6813395" y="3883965"/>
            <a:ext cx="2697429" cy="1235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0C0284-2DA9-42CF-8395-BA30D297D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83575"/>
            <a:ext cx="12118693" cy="977621"/>
          </a:xfrm>
        </p:spPr>
        <p:txBody>
          <a:bodyPr>
            <a:noAutofit/>
          </a:bodyPr>
          <a:lstStyle/>
          <a:p>
            <a:r>
              <a:rPr lang="sk-SK" sz="4000" dirty="0"/>
              <a:t>Trojspolok (čERVENá FARBA) BOJOVAL PROTI TROJDOHODE (BLEDOMODRá FARBA)</a:t>
            </a:r>
            <a:endParaRPr lang="sk-SK" sz="2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1674A-9A49-4577-9D32-3B706028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2949" cy="4583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9860D-F7A2-4FF9-AFFF-CA10E8A96CB7}"/>
              </a:ext>
            </a:extLst>
          </p:cNvPr>
          <p:cNvSpPr/>
          <p:nvPr/>
        </p:nvSpPr>
        <p:spPr>
          <a:xfrm>
            <a:off x="6964325" y="1451214"/>
            <a:ext cx="51543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/>
              <a:t>PRVÁ SVETOVÁ VOJNA     </a:t>
            </a:r>
          </a:p>
          <a:p>
            <a:pPr>
              <a:spcAft>
                <a:spcPts val="600"/>
              </a:spcAft>
            </a:pPr>
            <a:r>
              <a:rPr lang="sk-SK" sz="4000" dirty="0"/>
              <a:t>1914-1918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86C7A3-0E8C-48E3-B24A-B67C88D9EC10}"/>
              </a:ext>
            </a:extLst>
          </p:cNvPr>
          <p:cNvSpPr/>
          <p:nvPr/>
        </p:nvSpPr>
        <p:spPr>
          <a:xfrm>
            <a:off x="3088758" y="2275367"/>
            <a:ext cx="563526" cy="1701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EA77C-31FC-4C6E-AE73-87F540389276}"/>
              </a:ext>
            </a:extLst>
          </p:cNvPr>
          <p:cNvSpPr txBox="1"/>
          <p:nvPr/>
        </p:nvSpPr>
        <p:spPr>
          <a:xfrm>
            <a:off x="6966751" y="623341"/>
            <a:ext cx="45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dnešné Slovensko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90953C-2A6B-4F8B-8358-3430EA4688A2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3569758" y="856202"/>
            <a:ext cx="3420288" cy="1444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94286D0-0DD8-4A0C-BD1C-0DF11297E5B3}"/>
              </a:ext>
            </a:extLst>
          </p:cNvPr>
          <p:cNvSpPr/>
          <p:nvPr/>
        </p:nvSpPr>
        <p:spPr>
          <a:xfrm>
            <a:off x="8791295" y="708336"/>
            <a:ext cx="211873" cy="1846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8462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273</TotalTime>
  <Words>641</Words>
  <Application>Microsoft Office PowerPoint</Application>
  <PresentationFormat>Widescreen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Calibri</vt:lpstr>
      <vt:lpstr>Gill Sans MT</vt:lpstr>
      <vt:lpstr>Linux Libertine</vt:lpstr>
      <vt:lpstr>Wingdings</vt:lpstr>
      <vt:lpstr>Gallery</vt:lpstr>
      <vt:lpstr>História SLOVENSKA   pre deti a dospievajúcich   v Bruseli – DRUHá prednáška</vt:lpstr>
      <vt:lpstr>SLOVENSKO  (1900-1950)</vt:lpstr>
      <vt:lpstr>rakúsko - Uhorsko</vt:lpstr>
      <vt:lpstr> </vt:lpstr>
      <vt:lpstr>JOZEF MURGAŠ</vt:lpstr>
      <vt:lpstr>Štefan banič  </vt:lpstr>
      <vt:lpstr>John daniel hertz</vt:lpstr>
      <vt:lpstr>rakúsko - Uhorsko</vt:lpstr>
      <vt:lpstr>PowerPoint Presentation</vt:lpstr>
      <vt:lpstr>PowerPoint Presentation</vt:lpstr>
      <vt:lpstr>PowerPoint Presentation</vt:lpstr>
      <vt:lpstr>PowerPoint Presentation</vt:lpstr>
      <vt:lpstr>československo</vt:lpstr>
      <vt:lpstr>Milan Rastislav Štefánik  (1880-1939)     zaslúžil sa o vznik Československa v r. 1918</vt:lpstr>
      <vt:lpstr>Tomáš Garrigue Masaryk  (1850-1937)  prvý československý prezident</vt:lpstr>
      <vt:lpstr>DRUHá SVETOVá VOJNA  </vt:lpstr>
      <vt:lpstr>KONCENTAčNé TáBORY - HOLOKAUST  </vt:lpstr>
      <vt:lpstr>Atentát na heydricha           (V PRAHE)   </vt:lpstr>
      <vt:lpstr>SLOVENSKé NáRODNé POVSTANIE 1944 (PROTI NEMECKýM FAšISTOM) </vt:lpstr>
      <vt:lpstr>  československo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 (1900-1951)</dc:title>
  <dc:creator>judita</dc:creator>
  <cp:lastModifiedBy>judita</cp:lastModifiedBy>
  <cp:revision>28</cp:revision>
  <dcterms:created xsi:type="dcterms:W3CDTF">2018-06-11T19:03:41Z</dcterms:created>
  <dcterms:modified xsi:type="dcterms:W3CDTF">2018-06-14T21:48:56Z</dcterms:modified>
</cp:coreProperties>
</file>