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POSTAVY SK DEJÍN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73107EC-ED57-4EAD-BBDA-130DE10364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xmlns="" id="{0BC7D22A-3C31-4046-A4DD-443AA6A6D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8D5C6AE-ED4F-4CBA-A76C-9B5FB0DB0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63" name="Freeform 11">
              <a:extLst>
                <a:ext uri="{FF2B5EF4-FFF2-40B4-BE49-F238E27FC236}">
                  <a16:creationId xmlns:a16="http://schemas.microsoft.com/office/drawing/2014/main" xmlns="" id="{41ED80F9-2570-4956-B71C-46595B604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xmlns="" id="{7C5A4893-9CCD-46F0-98BD-3FECFB7A53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xmlns="" id="{B589D522-7164-489B-A975-33CA327F4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xmlns="" id="{B4F85399-8692-43F0-85D1-67ED7CB40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xmlns="" id="{B53E62C1-3FF0-40F9-ADBB-08E0BFBC5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xmlns="" id="{FF121ACB-BC0C-4DFA-B382-25B79E784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xmlns="" id="{A58394D9-3789-4BEA-A789-FEA079072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8">
              <a:extLst>
                <a:ext uri="{FF2B5EF4-FFF2-40B4-BE49-F238E27FC236}">
                  <a16:creationId xmlns:a16="http://schemas.microsoft.com/office/drawing/2014/main" xmlns="" id="{E1BAAD7A-4A6B-4557-BFDD-0F30D8E9A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9">
              <a:extLst>
                <a:ext uri="{FF2B5EF4-FFF2-40B4-BE49-F238E27FC236}">
                  <a16:creationId xmlns:a16="http://schemas.microsoft.com/office/drawing/2014/main" xmlns="" id="{5B105CAF-1476-4DB5-AB48-0840BB257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xmlns="" id="{7D1B070A-B475-4F8E-BCA1-FDF0346E7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xmlns="" id="{192B1344-7B9B-4BC9-B560-D3EC9ECDD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xmlns="" id="{29C35314-956E-4521-9A13-980A05FCC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12A59AA7-650F-4999-9CA5-376654289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xmlns="" id="{D46E80DF-1070-4942-8D8C-68B268789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xmlns="" id="{4EC4F99E-13A3-4C47-B6BE-5A3F5EB21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29">
              <a:extLst>
                <a:ext uri="{FF2B5EF4-FFF2-40B4-BE49-F238E27FC236}">
                  <a16:creationId xmlns:a16="http://schemas.microsoft.com/office/drawing/2014/main" xmlns="" id="{45E840C0-D999-43D6-B94B-C7CBCAC9E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0">
              <a:extLst>
                <a:ext uri="{FF2B5EF4-FFF2-40B4-BE49-F238E27FC236}">
                  <a16:creationId xmlns:a16="http://schemas.microsoft.com/office/drawing/2014/main" xmlns="" id="{10685953-9653-4CA1-8B8A-96E8B6CEC1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1">
              <a:extLst>
                <a:ext uri="{FF2B5EF4-FFF2-40B4-BE49-F238E27FC236}">
                  <a16:creationId xmlns:a16="http://schemas.microsoft.com/office/drawing/2014/main" xmlns="" id="{09D300D0-C755-4A21-8A66-E7C43DB5BC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2">
              <a:extLst>
                <a:ext uri="{FF2B5EF4-FFF2-40B4-BE49-F238E27FC236}">
                  <a16:creationId xmlns:a16="http://schemas.microsoft.com/office/drawing/2014/main" xmlns="" id="{67F70228-CC75-473D-9220-52CFBB91C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3">
              <a:extLst>
                <a:ext uri="{FF2B5EF4-FFF2-40B4-BE49-F238E27FC236}">
                  <a16:creationId xmlns:a16="http://schemas.microsoft.com/office/drawing/2014/main" xmlns="" id="{DD04006F-1DA1-4640-8CB4-F36CB441E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4">
              <a:extLst>
                <a:ext uri="{FF2B5EF4-FFF2-40B4-BE49-F238E27FC236}">
                  <a16:creationId xmlns:a16="http://schemas.microsoft.com/office/drawing/2014/main" xmlns="" id="{BB29BE4A-FA75-43BE-B406-32F311B4C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5">
              <a:extLst>
                <a:ext uri="{FF2B5EF4-FFF2-40B4-BE49-F238E27FC236}">
                  <a16:creationId xmlns:a16="http://schemas.microsoft.com/office/drawing/2014/main" xmlns="" id="{EDC9D240-B519-46A8-9E00-9F11AF02E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6">
              <a:extLst>
                <a:ext uri="{FF2B5EF4-FFF2-40B4-BE49-F238E27FC236}">
                  <a16:creationId xmlns:a16="http://schemas.microsoft.com/office/drawing/2014/main" xmlns="" id="{F6F6A2F8-D301-4B55-8AF7-F6B6ECC128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xmlns="" id="{364CB1D7-4A03-4305-86B4-9BF39D906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xmlns="" id="{F6AB9314-140A-41AE-BC1C-1EE29670F7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51268182-6E4D-42DF-81E8-EF1F829BC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Freeform 33">
            <a:extLst>
              <a:ext uri="{FF2B5EF4-FFF2-40B4-BE49-F238E27FC236}">
                <a16:creationId xmlns:a16="http://schemas.microsoft.com/office/drawing/2014/main" xmlns="" id="{6292912F-F5FC-4001-9EA1-927D886F6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378EFF-F40D-430C-B727-FD8266A8B9DE}"/>
              </a:ext>
            </a:extLst>
          </p:cNvPr>
          <p:cNvPicPr/>
          <p:nvPr/>
        </p:nvPicPr>
        <p:blipFill rotWithShape="1">
          <a:blip r:embed="rId2"/>
          <a:srcRect t="1078" r="-2" b="13201"/>
          <a:stretch/>
        </p:blipFill>
        <p:spPr>
          <a:xfrm>
            <a:off x="1" y="10"/>
            <a:ext cx="61004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388978" cy="38417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4400" dirty="0"/>
              <a:t>Samo</a:t>
            </a:r>
            <a:br>
              <a:rPr lang="sk-SK" sz="4400" dirty="0"/>
            </a:br>
            <a:r>
              <a:rPr lang="sk-SK" sz="4400" dirty="0"/>
              <a:t>(7 storočie) </a:t>
            </a:r>
            <a:br>
              <a:rPr lang="sk-SK" sz="4400" dirty="0"/>
            </a:br>
            <a:r>
              <a:rPr lang="sk-SK" sz="4400" dirty="0"/>
              <a:t>franský kupec, vodca kmeňového zväzu Slovanov</a:t>
            </a:r>
          </a:p>
        </p:txBody>
      </p:sp>
    </p:spTree>
    <p:extLst>
      <p:ext uri="{BB962C8B-B14F-4D97-AF65-F5344CB8AC3E}">
        <p14:creationId xmlns:p14="http://schemas.microsoft.com/office/powerpoint/2010/main" val="228285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Václav Havel </a:t>
            </a:r>
            <a:br>
              <a:rPr lang="sk-SK" dirty="0"/>
            </a:br>
            <a:r>
              <a:rPr lang="sk-SK" dirty="0"/>
              <a:t>(1936-2011) </a:t>
            </a:r>
            <a:br>
              <a:rPr lang="sk-SK" dirty="0"/>
            </a:br>
            <a:r>
              <a:rPr lang="sk-SK" dirty="0"/>
              <a:t>posledný </a:t>
            </a:r>
            <a:br>
              <a:rPr lang="sk-SK" dirty="0"/>
            </a:br>
            <a:r>
              <a:rPr lang="sk-SK" dirty="0"/>
              <a:t>československý prezident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0DF964-F1D6-4057-AACF-685FE0BAE8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84928" y="0"/>
            <a:ext cx="3863376" cy="39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8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1382C2-3924-4D2F-981F-8742CB4B3E49}"/>
              </a:ext>
            </a:extLst>
          </p:cNvPr>
          <p:cNvPicPr/>
          <p:nvPr/>
        </p:nvPicPr>
        <p:blipFill rotWithShape="1">
          <a:blip r:embed="rId2"/>
          <a:srcRect l="11478" t="7291" r="467" b="2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xmlns="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 fontScale="90000"/>
          </a:bodyPr>
          <a:lstStyle/>
          <a:p>
            <a:r>
              <a:rPr lang="sk-SK" sz="3700" dirty="0">
                <a:solidFill>
                  <a:srgbClr val="FEFFFF"/>
                </a:solidFill>
              </a:rPr>
              <a:t>Alexander Dubček </a:t>
            </a:r>
            <a:br>
              <a:rPr lang="sk-SK" sz="3700" dirty="0">
                <a:solidFill>
                  <a:srgbClr val="FEFFFF"/>
                </a:solidFill>
              </a:rPr>
            </a:br>
            <a:r>
              <a:rPr lang="sk-SK" sz="3700" dirty="0">
                <a:solidFill>
                  <a:srgbClr val="FEFFFF"/>
                </a:solidFill>
              </a:rPr>
              <a:t>(1921-1992) </a:t>
            </a:r>
            <a:br>
              <a:rPr lang="sk-SK" sz="3700" dirty="0">
                <a:solidFill>
                  <a:srgbClr val="FEFFFF"/>
                </a:solidFill>
              </a:rPr>
            </a:br>
            <a:r>
              <a:rPr lang="sk-SK" sz="3700" dirty="0">
                <a:solidFill>
                  <a:srgbClr val="FEFFFF"/>
                </a:solidFill>
              </a:rPr>
              <a:t>bojoval za socializmus s ľudskou tvárou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2C9C027-4B1A-4B26-A821-84EEDA9F336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21792" y="4664597"/>
            <a:ext cx="2795667" cy="21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692209D-B607-46C3-8560-07AF722916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4874638-CF15-4908-BC4B-4908744D0B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5F1B8348-CD6E-4561-A704-C232D9A26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C072E4-9C4B-4C9D-8445-A4F74A11D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87993" y="1853310"/>
            <a:ext cx="6484401" cy="3853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 fontScale="90000"/>
          </a:bodyPr>
          <a:lstStyle/>
          <a:p>
            <a:r>
              <a:rPr lang="sk-SK" sz="3700" dirty="0">
                <a:solidFill>
                  <a:srgbClr val="FEFFFF"/>
                </a:solidFill>
              </a:rPr>
              <a:t>Milan Rastislav Štefánik </a:t>
            </a:r>
            <a:br>
              <a:rPr lang="sk-SK" sz="3700" dirty="0">
                <a:solidFill>
                  <a:srgbClr val="FEFFFF"/>
                </a:solidFill>
              </a:rPr>
            </a:br>
            <a:r>
              <a:rPr lang="sk-SK" sz="3700" dirty="0">
                <a:solidFill>
                  <a:srgbClr val="FEFFFF"/>
                </a:solidFill>
              </a:rPr>
              <a:t>(1880-1939) </a:t>
            </a:r>
            <a:br>
              <a:rPr lang="sk-SK" sz="3700" dirty="0">
                <a:solidFill>
                  <a:srgbClr val="FEFFFF"/>
                </a:solidFill>
              </a:rPr>
            </a:br>
            <a:r>
              <a:rPr lang="sk-SK" sz="3700" dirty="0">
                <a:solidFill>
                  <a:srgbClr val="FEFFFF"/>
                </a:solidFill>
              </a:rPr>
              <a:t>zaslúžil sa o vznik Československa v r. 1918</a:t>
            </a:r>
          </a:p>
        </p:txBody>
      </p:sp>
    </p:spTree>
    <p:extLst>
      <p:ext uri="{BB962C8B-B14F-4D97-AF65-F5344CB8AC3E}">
        <p14:creationId xmlns:p14="http://schemas.microsoft.com/office/powerpoint/2010/main" val="148294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95FFA5E0-4C70-431D-A19D-18415F6C4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riding a horse&#10;&#10;Description generated with very high confidence">
            <a:extLst>
              <a:ext uri="{FF2B5EF4-FFF2-40B4-BE49-F238E27FC236}">
                <a16:creationId xmlns:a16="http://schemas.microsoft.com/office/drawing/2014/main" xmlns="" id="{82434443-741F-465B-AFE3-30E707BCDED6}"/>
              </a:ext>
            </a:extLst>
          </p:cNvPr>
          <p:cNvPicPr/>
          <p:nvPr/>
        </p:nvPicPr>
        <p:blipFill rotWithShape="1">
          <a:blip r:embed="rId2"/>
          <a:srcRect r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BBE55C11-4C41-45E4-A00F-83DEE6BB5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3632297"/>
            <a:ext cx="7527616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000000">
              <a:alpha val="87843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9" y="3962400"/>
            <a:ext cx="5878741" cy="16834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k-SK" sz="3200" dirty="0">
                <a:solidFill>
                  <a:srgbClr val="FEFFFF"/>
                </a:solidFill>
              </a:rPr>
              <a:t>Tomáš </a:t>
            </a:r>
            <a:r>
              <a:rPr lang="sk-SK" sz="3200" dirty="0" err="1" smtClean="0">
                <a:solidFill>
                  <a:srgbClr val="FEFFFF"/>
                </a:solidFill>
              </a:rPr>
              <a:t>Ga</a:t>
            </a:r>
            <a:r>
              <a:rPr lang="fr-BE" sz="3200" smtClean="0">
                <a:solidFill>
                  <a:srgbClr val="FEFFFF"/>
                </a:solidFill>
              </a:rPr>
              <a:t>rrigue</a:t>
            </a:r>
            <a:r>
              <a:rPr lang="sk-SK" sz="3200" smtClean="0">
                <a:solidFill>
                  <a:srgbClr val="FEFFFF"/>
                </a:solidFill>
              </a:rPr>
              <a:t> </a:t>
            </a:r>
            <a:r>
              <a:rPr lang="sk-SK" sz="3200" dirty="0">
                <a:solidFill>
                  <a:srgbClr val="FEFFFF"/>
                </a:solidFill>
              </a:rPr>
              <a:t>Masaryk</a:t>
            </a:r>
            <a:br>
              <a:rPr lang="sk-SK" sz="3200" dirty="0">
                <a:solidFill>
                  <a:srgbClr val="FEFFFF"/>
                </a:solidFill>
              </a:rPr>
            </a:br>
            <a:r>
              <a:rPr lang="sk-SK" sz="3200" dirty="0">
                <a:solidFill>
                  <a:srgbClr val="FEFFFF"/>
                </a:solidFill>
              </a:rPr>
              <a:t>(1850-1937) </a:t>
            </a:r>
            <a:br>
              <a:rPr lang="sk-SK" sz="3200" dirty="0">
                <a:solidFill>
                  <a:srgbClr val="FEFFFF"/>
                </a:solidFill>
              </a:rPr>
            </a:br>
            <a:r>
              <a:rPr lang="sk-SK" sz="3200" dirty="0">
                <a:solidFill>
                  <a:srgbClr val="FEFFFF"/>
                </a:solidFill>
              </a:rPr>
              <a:t>prvý československý prezident</a:t>
            </a:r>
          </a:p>
        </p:txBody>
      </p:sp>
    </p:spTree>
    <p:extLst>
      <p:ext uri="{BB962C8B-B14F-4D97-AF65-F5344CB8AC3E}">
        <p14:creationId xmlns:p14="http://schemas.microsoft.com/office/powerpoint/2010/main" val="3731897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BC7D22A-3C31-4046-A4DD-443AA6A6D3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8D5C6AE-ED4F-4CBA-A76C-9B5FB0DB0B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87364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41ED80F9-2570-4956-B71C-46595B604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7C5A4893-9CCD-46F0-98BD-3FECFB7A53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B589D522-7164-489B-A975-33CA327F48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B4F85399-8692-43F0-85D1-67ED7CB40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B53E62C1-3FF0-40F9-ADBB-08E0BFBC5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FF121ACB-BC0C-4DFA-B382-25B79E7849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A58394D9-3789-4BEA-A789-FEA079072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xmlns="" id="{E1BAAD7A-4A6B-4557-BFDD-0F30D8E9AE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xmlns="" id="{5B105CAF-1476-4DB5-AB48-0840BB257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xmlns="" id="{7D1B070A-B475-4F8E-BCA1-FDF0346E77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xmlns="" id="{192B1344-7B9B-4BC9-B560-D3EC9ECDD8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xmlns="" id="{29C35314-956E-4521-9A13-980A05FCCB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12A59AA7-650F-4999-9CA5-376654289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114579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D46E80DF-1070-4942-8D8C-68B2687898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4EC4F99E-13A3-4C47-B6BE-5A3F5EB21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45E840C0-D999-43D6-B94B-C7CBCAC9E7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10685953-9653-4CA1-8B8A-96E8B6CEC1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09D300D0-C755-4A21-8A66-E7C43DB5BC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67F70228-CC75-473D-9220-52CFBB91C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DD04006F-1DA1-4640-8CB4-F36CB441E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BB29BE4A-FA75-43BE-B406-32F311B4CA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EDC9D240-B519-46A8-9E00-9F11AF02E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F6F6A2F8-D301-4B55-8AF7-F6B6ECC128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364CB1D7-4A03-4305-86B4-9BF39D906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F6AB9314-140A-41AE-BC1C-1EE29670F7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51268182-6E4D-42DF-81E8-EF1F829BC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7355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33">
            <a:extLst>
              <a:ext uri="{FF2B5EF4-FFF2-40B4-BE49-F238E27FC236}">
                <a16:creationId xmlns:a16="http://schemas.microsoft.com/office/drawing/2014/main" xmlns="" id="{6292912F-F5FC-4001-9EA1-927D886F6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087355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373B238-F3EA-4CF6-89EF-C67A3E8BE149}"/>
              </a:ext>
            </a:extLst>
          </p:cNvPr>
          <p:cNvPicPr/>
          <p:nvPr/>
        </p:nvPicPr>
        <p:blipFill rotWithShape="1">
          <a:blip r:embed="rId2"/>
          <a:srcRect l="8296"/>
          <a:stretch/>
        </p:blipFill>
        <p:spPr>
          <a:xfrm>
            <a:off x="1" y="10"/>
            <a:ext cx="61004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4602" y="935646"/>
            <a:ext cx="3181597" cy="3841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100" dirty="0"/>
              <a:t>Ľudovít Štúr</a:t>
            </a:r>
            <a:br>
              <a:rPr lang="sk-SK" sz="3100" dirty="0"/>
            </a:br>
            <a:r>
              <a:rPr lang="sk-SK" sz="3100" dirty="0"/>
              <a:t>(1815-1856) </a:t>
            </a:r>
            <a:br>
              <a:rPr lang="sk-SK" sz="3100" dirty="0"/>
            </a:br>
            <a:r>
              <a:rPr lang="sk-SK" sz="3100" dirty="0"/>
              <a:t>vďaka nemu hovoríme spoločným slovenským jazykom</a:t>
            </a:r>
          </a:p>
        </p:txBody>
      </p:sp>
    </p:spTree>
    <p:extLst>
      <p:ext uri="{BB962C8B-B14F-4D97-AF65-F5344CB8AC3E}">
        <p14:creationId xmlns:p14="http://schemas.microsoft.com/office/powerpoint/2010/main" val="312224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xmlns="" id="{FA94DED7-0A28-4AD9-8747-E94113225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6F175609-91A3-416E-BC3D-7548FDE02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9A3B0D54-9DF0-4FF8-A0AA-B4234DF35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0186C53-EB7F-40FD-BEED-378900D7AD33}"/>
              </a:ext>
            </a:extLst>
          </p:cNvPr>
          <p:cNvPicPr/>
          <p:nvPr/>
        </p:nvPicPr>
        <p:blipFill rotWithShape="1">
          <a:blip r:embed="rId2"/>
          <a:srcRect l="31670" r="15021" b="909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50" name="Freeform 5">
            <a:extLst>
              <a:ext uri="{FF2B5EF4-FFF2-40B4-BE49-F238E27FC236}">
                <a16:creationId xmlns:a16="http://schemas.microsoft.com/office/drawing/2014/main" xmlns="" id="{64D236DE-BD07-488F-B236-DDEEFFF720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1795849"/>
            <a:ext cx="3778870" cy="31148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100" dirty="0">
                <a:solidFill>
                  <a:srgbClr val="FEFFFF"/>
                </a:solidFill>
              </a:rPr>
              <a:t>Mária Terézia</a:t>
            </a:r>
            <a:br>
              <a:rPr lang="sk-SK" sz="3100" dirty="0">
                <a:solidFill>
                  <a:srgbClr val="FEFFFF"/>
                </a:solidFill>
              </a:rPr>
            </a:br>
            <a:r>
              <a:rPr lang="sk-SK" sz="3100" dirty="0">
                <a:solidFill>
                  <a:srgbClr val="FEFFFF"/>
                </a:solidFill>
              </a:rPr>
              <a:t>(1717-1780) </a:t>
            </a:r>
            <a:br>
              <a:rPr lang="sk-SK" sz="3100" dirty="0">
                <a:solidFill>
                  <a:srgbClr val="FEFFFF"/>
                </a:solidFill>
              </a:rPr>
            </a:br>
            <a:r>
              <a:rPr lang="sk-SK" sz="3100" dirty="0">
                <a:solidFill>
                  <a:srgbClr val="FEFFFF"/>
                </a:solidFill>
              </a:rPr>
              <a:t>uhorská kráľovná</a:t>
            </a:r>
          </a:p>
        </p:txBody>
      </p:sp>
    </p:spTree>
    <p:extLst>
      <p:ext uri="{BB962C8B-B14F-4D97-AF65-F5344CB8AC3E}">
        <p14:creationId xmlns:p14="http://schemas.microsoft.com/office/powerpoint/2010/main" val="95799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CADF4631-3C8F-45EE-8D19-4D3E8426B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291099C-17EE-4E0E-B096-C79975050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E21C6221-3E1B-4ABD-8172-FAE995E65F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D3EF5991-93EA-451F-BB82-1ABC4AC0D2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136F96F7-16E6-48A1-A211-0B4A4D0C83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5C00D000-7FA5-40C4-AB6A-DE3A61AB83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AAEB880-A03D-4743-9060-D7A846FA68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CC64DD68-0B96-4DE9-8FD5-3175E4A3F1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69118400-C17B-4068-86D3-93CAE7702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117FA22F-CBA8-4CF5-B8CC-2D169B67E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8FB2D443-8598-4CEE-AED2-BEF49AA95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92593E33-68AF-485D-99D0-080CEA1971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96A28427-575C-4904-AC4B-3DD62801DC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782FA736-DE89-4D13-B0A7-3906B32CEF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A54B62D-FC5C-4E1A-8D8B-279576FE53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4706D2CB-CE4C-4F40-B189-FD7BB4466B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xmlns="" id="{2714CF7E-2DF6-4F91-8BB2-D62E8B549D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xmlns="" id="{F30DCFE1-624D-4D3C-AC61-757C2FF356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xmlns="" id="{BF08ABFE-DD31-4F1F-9520-93CC613CD3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xmlns="" id="{ADFB2DBD-F00A-4820-876F-4E75F216B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xmlns="" id="{3F85387B-5668-4570-BC5C-AA89417C71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xmlns="" id="{FEA70EF6-623D-453D-8360-1B0C142A2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xmlns="" id="{FE3B449C-A5FE-44B9-A01C-A115C37D3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xmlns="" id="{BD672E89-DAB4-41AE-891D-6B6A52B0EA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xmlns="" id="{C69123C3-F0F9-4AA7-BA7B-9E5E0AF27E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xmlns="" id="{E10779C5-3DD9-489D-9A2D-EF45B7BE30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xmlns="" id="{1D3B4B35-2090-4DA8-ADBE-DD888B4E17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46FA917F-43A3-4FA3-A085-59D0DC397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65F3C5F-4151-494D-9A95-75986EBF7C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89212" y="640080"/>
            <a:ext cx="7706387" cy="3602736"/>
          </a:xfrm>
          <a:prstGeom prst="rect">
            <a:avLst/>
          </a:prstGeom>
        </p:spPr>
      </p:pic>
      <p:sp>
        <p:nvSpPr>
          <p:cNvPr id="45" name="Freeform 33">
            <a:extLst>
              <a:ext uri="{FF2B5EF4-FFF2-40B4-BE49-F238E27FC236}">
                <a16:creationId xmlns:a16="http://schemas.microsoft.com/office/drawing/2014/main" xmlns="" id="{9CBF007B-8C8C-4F79-B037-9F4C61F9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753578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529540"/>
            <a:ext cx="8915399" cy="116242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k-SK" sz="2600" dirty="0"/>
              <a:t>Cyril a Metod</a:t>
            </a:r>
            <a:br>
              <a:rPr lang="sk-SK" sz="2600" dirty="0"/>
            </a:br>
            <a:r>
              <a:rPr lang="sk-SK" sz="2600" dirty="0"/>
              <a:t>(9 storočie) </a:t>
            </a:r>
            <a:br>
              <a:rPr lang="sk-SK" sz="2600" dirty="0"/>
            </a:br>
            <a:r>
              <a:rPr lang="sk-SK" sz="2600" dirty="0"/>
              <a:t>napomohli prijatiu kresťanstva v jazyku, ktorému naši predkovia rozumeli</a:t>
            </a:r>
          </a:p>
        </p:txBody>
      </p:sp>
    </p:spTree>
    <p:extLst>
      <p:ext uri="{BB962C8B-B14F-4D97-AF65-F5344CB8AC3E}">
        <p14:creationId xmlns:p14="http://schemas.microsoft.com/office/powerpoint/2010/main" val="384688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xmlns="" id="{1FF9CEF5-A50D-4B8B-9852-D76F703786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F437F388-ABE7-4C71-8A5D-C13CB3607351}"/>
              </a:ext>
            </a:extLst>
          </p:cNvPr>
          <p:cNvPicPr/>
          <p:nvPr/>
        </p:nvPicPr>
        <p:blipFill rotWithShape="1">
          <a:blip r:embed="rId2">
            <a:alphaModFix amt="40000"/>
            <a:extLst/>
          </a:blip>
          <a:srcRect t="6055" b="9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30684D86-C9D1-40C3-A9B6-EC935C7312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33">
            <a:extLst>
              <a:ext uri="{FF2B5EF4-FFF2-40B4-BE49-F238E27FC236}">
                <a16:creationId xmlns:a16="http://schemas.microsoft.com/office/drawing/2014/main" xmlns="" id="{1EDF7896-F56A-49DA-90F3-F5CE8B983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FAD16-0D79-4347-B7A5-75B744F9E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4586" y="2072023"/>
            <a:ext cx="2934586" cy="29505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k-SK" sz="3400" dirty="0">
                <a:solidFill>
                  <a:schemeClr val="bg1"/>
                </a:solidFill>
              </a:rPr>
              <a:t>Svätopluk</a:t>
            </a:r>
            <a:br>
              <a:rPr lang="sk-SK" sz="3400" dirty="0">
                <a:solidFill>
                  <a:schemeClr val="bg1"/>
                </a:solidFill>
              </a:rPr>
            </a:br>
            <a:r>
              <a:rPr lang="sk-SK" sz="3400" dirty="0">
                <a:solidFill>
                  <a:schemeClr val="bg1"/>
                </a:solidFill>
              </a:rPr>
              <a:t>(9 storočie) </a:t>
            </a:r>
            <a:br>
              <a:rPr lang="sk-SK" sz="3400" dirty="0">
                <a:solidFill>
                  <a:schemeClr val="bg1"/>
                </a:solidFill>
              </a:rPr>
            </a:br>
            <a:r>
              <a:rPr lang="sk-SK" sz="3400" dirty="0">
                <a:solidFill>
                  <a:schemeClr val="bg1"/>
                </a:solidFill>
              </a:rPr>
              <a:t>vládol </a:t>
            </a:r>
            <a:br>
              <a:rPr lang="sk-SK" sz="3400" dirty="0">
                <a:solidFill>
                  <a:schemeClr val="bg1"/>
                </a:solidFill>
              </a:rPr>
            </a:br>
            <a:r>
              <a:rPr lang="sk-SK" sz="3400" dirty="0">
                <a:solidFill>
                  <a:schemeClr val="bg1"/>
                </a:solidFill>
              </a:rPr>
              <a:t>Veľkej Morave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A23A7758-B8C2-4E31-9E57-523E737EFE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602787" y="-5534"/>
            <a:ext cx="26289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3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</TotalTime>
  <Words>23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POSTAVY SK DEJÍN</vt:lpstr>
      <vt:lpstr>Václav Havel  (1936-2011)  posledný  československý prezident</vt:lpstr>
      <vt:lpstr>Alexander Dubček  (1921-1992)  bojoval za socializmus s ľudskou tvárou</vt:lpstr>
      <vt:lpstr>Milan Rastislav Štefánik  (1880-1939)  zaslúžil sa o vznik Československa v r. 1918</vt:lpstr>
      <vt:lpstr>Tomáš Garrigue Masaryk (1850-1937)  prvý československý prezident</vt:lpstr>
      <vt:lpstr>Ľudovít Štúr (1815-1856)  vďaka nemu hovoríme spoločným slovenským jazykom</vt:lpstr>
      <vt:lpstr>Mária Terézia (1717-1780)  uhorská kráľovná</vt:lpstr>
      <vt:lpstr>Cyril a Metod (9 storočie)  napomohli prijatiu kresťanstva v jazyku, ktorému naši predkovia rozumeli</vt:lpstr>
      <vt:lpstr>Svätopluk (9 storočie)  vládol  Veľkej Morave</vt:lpstr>
      <vt:lpstr>Samo (7 storočie)  franský kupec, vodca kmeňového zväzu Slovanov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POSTAVY SK DEJÍN</dc:title>
  <dc:creator>judita</dc:creator>
  <cp:lastModifiedBy>"CI-MeetingRoomUser"</cp:lastModifiedBy>
  <cp:revision>6</cp:revision>
  <dcterms:created xsi:type="dcterms:W3CDTF">2018-05-22T22:23:52Z</dcterms:created>
  <dcterms:modified xsi:type="dcterms:W3CDTF">2018-07-06T07:16:27Z</dcterms:modified>
</cp:coreProperties>
</file>